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64" r:id="rId3"/>
    <p:sldId id="413" r:id="rId4"/>
    <p:sldId id="431" r:id="rId5"/>
    <p:sldId id="437" r:id="rId6"/>
    <p:sldId id="410" r:id="rId7"/>
    <p:sldId id="432" r:id="rId8"/>
    <p:sldId id="433" r:id="rId9"/>
    <p:sldId id="414" r:id="rId10"/>
    <p:sldId id="428" r:id="rId11"/>
    <p:sldId id="411" r:id="rId12"/>
    <p:sldId id="429" r:id="rId13"/>
    <p:sldId id="430" r:id="rId14"/>
    <p:sldId id="434" r:id="rId15"/>
    <p:sldId id="435" r:id="rId16"/>
    <p:sldId id="436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7" r:id="rId25"/>
    <p:sldId id="451" r:id="rId26"/>
    <p:sldId id="446" r:id="rId27"/>
    <p:sldId id="388" r:id="rId28"/>
    <p:sldId id="449" r:id="rId29"/>
    <p:sldId id="448" r:id="rId30"/>
    <p:sldId id="450" r:id="rId31"/>
    <p:sldId id="45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499"/>
    <a:srgbClr val="9CC3E5"/>
    <a:srgbClr val="9BC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89747"/>
  </p:normalViewPr>
  <p:slideViewPr>
    <p:cSldViewPr snapToGrid="0">
      <p:cViewPr varScale="1">
        <p:scale>
          <a:sx n="117" d="100"/>
          <a:sy n="117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YUAN 袁铮" userId="1aa7be2b-1ab3-482a-9a0b-b9fece9ffb45" providerId="ADAL" clId="{E1212289-F181-4227-9056-3671FF058017}"/>
    <pc:docChg chg="undo redo custSel addSld delSld modSld sldOrd">
      <pc:chgData name="Zheng YUAN 袁铮" userId="1aa7be2b-1ab3-482a-9a0b-b9fece9ffb45" providerId="ADAL" clId="{E1212289-F181-4227-9056-3671FF058017}" dt="2021-09-02T08:07:17.240" v="3772" actId="20577"/>
      <pc:docMkLst>
        <pc:docMk/>
      </pc:docMkLst>
      <pc:sldChg chg="modSp new mod">
        <pc:chgData name="Zheng YUAN 袁铮" userId="1aa7be2b-1ab3-482a-9a0b-b9fece9ffb45" providerId="ADAL" clId="{E1212289-F181-4227-9056-3671FF058017}" dt="2021-09-01T10:38:29.782" v="34" actId="14100"/>
        <pc:sldMkLst>
          <pc:docMk/>
          <pc:sldMk cId="370905793" sldId="256"/>
        </pc:sldMkLst>
        <pc:spChg chg="mod">
          <ac:chgData name="Zheng YUAN 袁铮" userId="1aa7be2b-1ab3-482a-9a0b-b9fece9ffb45" providerId="ADAL" clId="{E1212289-F181-4227-9056-3671FF058017}" dt="2021-09-01T10:38:29.782" v="34" actId="14100"/>
          <ac:spMkLst>
            <pc:docMk/>
            <pc:sldMk cId="370905793" sldId="256"/>
            <ac:spMk id="2" creationId="{14FBCA0D-2260-4C41-9DFE-DC1C78319501}"/>
          </ac:spMkLst>
        </pc:spChg>
        <pc:spChg chg="mod">
          <ac:chgData name="Zheng YUAN 袁铮" userId="1aa7be2b-1ab3-482a-9a0b-b9fece9ffb45" providerId="ADAL" clId="{E1212289-F181-4227-9056-3671FF058017}" dt="2021-09-01T10:38:22.550" v="32" actId="403"/>
          <ac:spMkLst>
            <pc:docMk/>
            <pc:sldMk cId="370905793" sldId="256"/>
            <ac:spMk id="3" creationId="{3EC2AB37-63AA-41BC-8EA3-58F272A8E86E}"/>
          </ac:spMkLst>
        </pc:spChg>
      </pc:sldChg>
      <pc:sldChg chg="addSp delSp modSp add mod">
        <pc:chgData name="Zheng YUAN 袁铮" userId="1aa7be2b-1ab3-482a-9a0b-b9fece9ffb45" providerId="ADAL" clId="{E1212289-F181-4227-9056-3671FF058017}" dt="2021-09-02T06:37:59.312" v="3030" actId="1076"/>
        <pc:sldMkLst>
          <pc:docMk/>
          <pc:sldMk cId="2032554564" sldId="257"/>
        </pc:sldMkLst>
        <pc:spChg chg="del">
          <ac:chgData name="Zheng YUAN 袁铮" userId="1aa7be2b-1ab3-482a-9a0b-b9fece9ffb45" providerId="ADAL" clId="{E1212289-F181-4227-9056-3671FF058017}" dt="2021-09-01T10:38:38.167" v="36" actId="478"/>
          <ac:spMkLst>
            <pc:docMk/>
            <pc:sldMk cId="2032554564" sldId="257"/>
            <ac:spMk id="2" creationId="{14FBCA0D-2260-4C41-9DFE-DC1C78319501}"/>
          </ac:spMkLst>
        </pc:spChg>
        <pc:spChg chg="del">
          <ac:chgData name="Zheng YUAN 袁铮" userId="1aa7be2b-1ab3-482a-9a0b-b9fece9ffb45" providerId="ADAL" clId="{E1212289-F181-4227-9056-3671FF058017}" dt="2021-09-01T10:38:41.585" v="38" actId="478"/>
          <ac:spMkLst>
            <pc:docMk/>
            <pc:sldMk cId="2032554564" sldId="257"/>
            <ac:spMk id="3" creationId="{3EC2AB37-63AA-41BC-8EA3-58F272A8E86E}"/>
          </ac:spMkLst>
        </pc:spChg>
        <pc:spChg chg="add del mod">
          <ac:chgData name="Zheng YUAN 袁铮" userId="1aa7be2b-1ab3-482a-9a0b-b9fece9ffb45" providerId="ADAL" clId="{E1212289-F181-4227-9056-3671FF058017}" dt="2021-09-01T10:38:39.864" v="37" actId="478"/>
          <ac:spMkLst>
            <pc:docMk/>
            <pc:sldMk cId="2032554564" sldId="257"/>
            <ac:spMk id="5" creationId="{99F0C9A9-6022-4E3B-A5EA-540D475D1CA8}"/>
          </ac:spMkLst>
        </pc:spChg>
        <pc:spChg chg="add del mod">
          <ac:chgData name="Zheng YUAN 袁铮" userId="1aa7be2b-1ab3-482a-9a0b-b9fece9ffb45" providerId="ADAL" clId="{E1212289-F181-4227-9056-3671FF058017}" dt="2021-09-01T10:38:42.967" v="39" actId="478"/>
          <ac:spMkLst>
            <pc:docMk/>
            <pc:sldMk cId="2032554564" sldId="257"/>
            <ac:spMk id="7" creationId="{22D87E79-738A-4516-87C8-A83455AF1325}"/>
          </ac:spMkLst>
        </pc:spChg>
        <pc:spChg chg="add mod">
          <ac:chgData name="Zheng YUAN 袁铮" userId="1aa7be2b-1ab3-482a-9a0b-b9fece9ffb45" providerId="ADAL" clId="{E1212289-F181-4227-9056-3671FF058017}" dt="2021-09-02T06:36:24.240" v="3014" actId="1076"/>
          <ac:spMkLst>
            <pc:docMk/>
            <pc:sldMk cId="2032554564" sldId="257"/>
            <ac:spMk id="12" creationId="{6E85DA58-F56E-48D0-8114-C2314C458C5A}"/>
          </ac:spMkLst>
        </pc:spChg>
        <pc:spChg chg="add mod">
          <ac:chgData name="Zheng YUAN 袁铮" userId="1aa7be2b-1ab3-482a-9a0b-b9fece9ffb45" providerId="ADAL" clId="{E1212289-F181-4227-9056-3671FF058017}" dt="2021-09-02T06:37:12.698" v="3028" actId="20577"/>
          <ac:spMkLst>
            <pc:docMk/>
            <pc:sldMk cId="2032554564" sldId="257"/>
            <ac:spMk id="14" creationId="{B869F599-F8FA-43A4-9384-A41F25016DC5}"/>
          </ac:spMkLst>
        </pc:spChg>
        <pc:spChg chg="add mod">
          <ac:chgData name="Zheng YUAN 袁铮" userId="1aa7be2b-1ab3-482a-9a0b-b9fece9ffb45" providerId="ADAL" clId="{E1212289-F181-4227-9056-3671FF058017}" dt="2021-09-02T06:37:59.312" v="3030" actId="1076"/>
          <ac:spMkLst>
            <pc:docMk/>
            <pc:sldMk cId="2032554564" sldId="257"/>
            <ac:spMk id="16" creationId="{EB15C502-209B-4417-8082-EAACE0684DB9}"/>
          </ac:spMkLst>
        </pc:spChg>
        <pc:spChg chg="add del mod">
          <ac:chgData name="Zheng YUAN 袁铮" userId="1aa7be2b-1ab3-482a-9a0b-b9fece9ffb45" providerId="ADAL" clId="{E1212289-F181-4227-9056-3671FF058017}" dt="2021-09-02T06:32:43.271" v="2933"/>
          <ac:spMkLst>
            <pc:docMk/>
            <pc:sldMk cId="2032554564" sldId="257"/>
            <ac:spMk id="18" creationId="{C4F4019F-B85A-4CF5-AC31-00460843AC78}"/>
          </ac:spMkLst>
        </pc:spChg>
        <pc:spChg chg="add mod">
          <ac:chgData name="Zheng YUAN 袁铮" userId="1aa7be2b-1ab3-482a-9a0b-b9fece9ffb45" providerId="ADAL" clId="{E1212289-F181-4227-9056-3671FF058017}" dt="2021-09-02T06:37:46.239" v="3029" actId="1076"/>
          <ac:spMkLst>
            <pc:docMk/>
            <pc:sldMk cId="2032554564" sldId="257"/>
            <ac:spMk id="20" creationId="{0C88459D-FC64-458B-B317-952AAEBD492E}"/>
          </ac:spMkLst>
        </pc:spChg>
        <pc:spChg chg="add mod">
          <ac:chgData name="Zheng YUAN 袁铮" userId="1aa7be2b-1ab3-482a-9a0b-b9fece9ffb45" providerId="ADAL" clId="{E1212289-F181-4227-9056-3671FF058017}" dt="2021-09-02T06:36:45.128" v="3025" actId="108"/>
          <ac:spMkLst>
            <pc:docMk/>
            <pc:sldMk cId="2032554564" sldId="257"/>
            <ac:spMk id="22" creationId="{EE2DE831-5D4A-4783-B63E-6A4D59C47CA2}"/>
          </ac:spMkLst>
        </pc:spChg>
        <pc:picChg chg="add del mod">
          <ac:chgData name="Zheng YUAN 袁铮" userId="1aa7be2b-1ab3-482a-9a0b-b9fece9ffb45" providerId="ADAL" clId="{E1212289-F181-4227-9056-3671FF058017}" dt="2021-09-01T12:29:17.016" v="47" actId="478"/>
          <ac:picMkLst>
            <pc:docMk/>
            <pc:sldMk cId="2032554564" sldId="257"/>
            <ac:picMk id="9" creationId="{F8038450-F6D0-4551-BA3E-01E324270D73}"/>
          </ac:picMkLst>
        </pc:picChg>
        <pc:picChg chg="add mod modCrop">
          <ac:chgData name="Zheng YUAN 袁铮" userId="1aa7be2b-1ab3-482a-9a0b-b9fece9ffb45" providerId="ADAL" clId="{E1212289-F181-4227-9056-3671FF058017}" dt="2021-09-01T12:30:13.612" v="63" actId="1076"/>
          <ac:picMkLst>
            <pc:docMk/>
            <pc:sldMk cId="2032554564" sldId="257"/>
            <ac:picMk id="11" creationId="{7505083F-2796-4D23-A0F8-414717C582DB}"/>
          </ac:picMkLst>
        </pc:picChg>
      </pc:sldChg>
      <pc:sldChg chg="addSp delSp modSp add del mod">
        <pc:chgData name="Zheng YUAN 袁铮" userId="1aa7be2b-1ab3-482a-9a0b-b9fece9ffb45" providerId="ADAL" clId="{E1212289-F181-4227-9056-3671FF058017}" dt="2021-09-01T12:54:22.551" v="102" actId="47"/>
        <pc:sldMkLst>
          <pc:docMk/>
          <pc:sldMk cId="3894613785" sldId="258"/>
        </pc:sldMkLst>
        <pc:spChg chg="add del">
          <ac:chgData name="Zheng YUAN 袁铮" userId="1aa7be2b-1ab3-482a-9a0b-b9fece9ffb45" providerId="ADAL" clId="{E1212289-F181-4227-9056-3671FF058017}" dt="2021-09-01T12:53:44.324" v="87" actId="22"/>
          <ac:spMkLst>
            <pc:docMk/>
            <pc:sldMk cId="3894613785" sldId="258"/>
            <ac:spMk id="3" creationId="{58B8FE83-F7F6-4C27-AD51-6EF34A2F1841}"/>
          </ac:spMkLst>
        </pc:spChg>
        <pc:spChg chg="add mod">
          <ac:chgData name="Zheng YUAN 袁铮" userId="1aa7be2b-1ab3-482a-9a0b-b9fece9ffb45" providerId="ADAL" clId="{E1212289-F181-4227-9056-3671FF058017}" dt="2021-09-01T12:54:00.978" v="94" actId="20577"/>
          <ac:spMkLst>
            <pc:docMk/>
            <pc:sldMk cId="3894613785" sldId="258"/>
            <ac:spMk id="4" creationId="{6766A2CC-B32A-4D38-A283-A91C1A868AE1}"/>
          </ac:spMkLst>
        </pc:spChg>
      </pc:sldChg>
      <pc:sldChg chg="addSp modSp add del mod">
        <pc:chgData name="Zheng YUAN 袁铮" userId="1aa7be2b-1ab3-482a-9a0b-b9fece9ffb45" providerId="ADAL" clId="{E1212289-F181-4227-9056-3671FF058017}" dt="2021-09-01T12:54:23.394" v="103" actId="47"/>
        <pc:sldMkLst>
          <pc:docMk/>
          <pc:sldMk cId="1243178478" sldId="259"/>
        </pc:sldMkLst>
        <pc:spChg chg="add mod">
          <ac:chgData name="Zheng YUAN 袁铮" userId="1aa7be2b-1ab3-482a-9a0b-b9fece9ffb45" providerId="ADAL" clId="{E1212289-F181-4227-9056-3671FF058017}" dt="2021-09-01T12:54:03.537" v="95" actId="20577"/>
          <ac:spMkLst>
            <pc:docMk/>
            <pc:sldMk cId="1243178478" sldId="259"/>
            <ac:spMk id="2" creationId="{91E1ADE2-D478-47B8-A30D-9929D6AEBEAA}"/>
          </ac:spMkLst>
        </pc:spChg>
      </pc:sldChg>
      <pc:sldChg chg="addSp delSp modSp add mod ord">
        <pc:chgData name="Zheng YUAN 袁铮" userId="1aa7be2b-1ab3-482a-9a0b-b9fece9ffb45" providerId="ADAL" clId="{E1212289-F181-4227-9056-3671FF058017}" dt="2021-09-02T02:04:38.240" v="1402" actId="1076"/>
        <pc:sldMkLst>
          <pc:docMk/>
          <pc:sldMk cId="1346696276" sldId="260"/>
        </pc:sldMkLst>
        <pc:spChg chg="add del mod">
          <ac:chgData name="Zheng YUAN 袁铮" userId="1aa7be2b-1ab3-482a-9a0b-b9fece9ffb45" providerId="ADAL" clId="{E1212289-F181-4227-9056-3671FF058017}" dt="2021-09-01T12:53:49.282" v="89"/>
          <ac:spMkLst>
            <pc:docMk/>
            <pc:sldMk cId="1346696276" sldId="260"/>
            <ac:spMk id="4" creationId="{1144BCAA-2938-4BD6-85A4-38F9509AB1E6}"/>
          </ac:spMkLst>
        </pc:spChg>
        <pc:spChg chg="add del mod">
          <ac:chgData name="Zheng YUAN 袁铮" userId="1aa7be2b-1ab3-482a-9a0b-b9fece9ffb45" providerId="ADAL" clId="{E1212289-F181-4227-9056-3671FF058017}" dt="2021-09-01T12:53:51.958" v="91"/>
          <ac:spMkLst>
            <pc:docMk/>
            <pc:sldMk cId="1346696276" sldId="260"/>
            <ac:spMk id="5" creationId="{C3CBE35F-98B3-4F2F-82C5-9CBDDF8A456E}"/>
          </ac:spMkLst>
        </pc:spChg>
        <pc:spChg chg="add del">
          <ac:chgData name="Zheng YUAN 袁铮" userId="1aa7be2b-1ab3-482a-9a0b-b9fece9ffb45" providerId="ADAL" clId="{E1212289-F181-4227-9056-3671FF058017}" dt="2021-09-01T12:55:01.923" v="110" actId="22"/>
          <ac:spMkLst>
            <pc:docMk/>
            <pc:sldMk cId="1346696276" sldId="260"/>
            <ac:spMk id="7" creationId="{EB94D110-CD6C-4FB0-B52F-07C9650F2EDE}"/>
          </ac:spMkLst>
        </pc:spChg>
        <pc:spChg chg="add del">
          <ac:chgData name="Zheng YUAN 袁铮" userId="1aa7be2b-1ab3-482a-9a0b-b9fece9ffb45" providerId="ADAL" clId="{E1212289-F181-4227-9056-3671FF058017}" dt="2021-09-01T12:55:35.648" v="121" actId="22"/>
          <ac:spMkLst>
            <pc:docMk/>
            <pc:sldMk cId="1346696276" sldId="260"/>
            <ac:spMk id="9" creationId="{0FBC6E26-D062-4E0E-8526-860419625D92}"/>
          </ac:spMkLst>
        </pc:spChg>
        <pc:spChg chg="mod">
          <ac:chgData name="Zheng YUAN 袁铮" userId="1aa7be2b-1ab3-482a-9a0b-b9fece9ffb45" providerId="ADAL" clId="{E1212289-F181-4227-9056-3671FF058017}" dt="2021-09-02T02:01:59.704" v="1393" actId="20577"/>
          <ac:spMkLst>
            <pc:docMk/>
            <pc:sldMk cId="1346696276" sldId="260"/>
            <ac:spMk id="12" creationId="{6E85DA58-F56E-48D0-8114-C2314C458C5A}"/>
          </ac:spMkLst>
        </pc:spChg>
        <pc:spChg chg="add mod">
          <ac:chgData name="Zheng YUAN 袁铮" userId="1aa7be2b-1ab3-482a-9a0b-b9fece9ffb45" providerId="ADAL" clId="{E1212289-F181-4227-9056-3671FF058017}" dt="2021-09-01T14:10:13.133" v="678"/>
          <ac:spMkLst>
            <pc:docMk/>
            <pc:sldMk cId="1346696276" sldId="260"/>
            <ac:spMk id="13" creationId="{5CF83183-E946-4C67-BD12-C1CDAA45FD10}"/>
          </ac:spMkLst>
        </pc:spChg>
        <pc:spChg chg="add del">
          <ac:chgData name="Zheng YUAN 袁铮" userId="1aa7be2b-1ab3-482a-9a0b-b9fece9ffb45" providerId="ADAL" clId="{E1212289-F181-4227-9056-3671FF058017}" dt="2021-09-01T12:56:42.451" v="134" actId="22"/>
          <ac:spMkLst>
            <pc:docMk/>
            <pc:sldMk cId="1346696276" sldId="260"/>
            <ac:spMk id="14" creationId="{29021982-3A71-4DEB-8024-2DD1500E0757}"/>
          </ac:spMkLst>
        </pc:spChg>
        <pc:spChg chg="add mod">
          <ac:chgData name="Zheng YUAN 袁铮" userId="1aa7be2b-1ab3-482a-9a0b-b9fece9ffb45" providerId="ADAL" clId="{E1212289-F181-4227-9056-3671FF058017}" dt="2021-09-01T14:10:26.078" v="682" actId="14100"/>
          <ac:spMkLst>
            <pc:docMk/>
            <pc:sldMk cId="1346696276" sldId="260"/>
            <ac:spMk id="16" creationId="{89F89C5E-8ED8-420A-B9DB-2955C471F65F}"/>
          </ac:spMkLst>
        </pc:spChg>
        <pc:spChg chg="add mod">
          <ac:chgData name="Zheng YUAN 袁铮" userId="1aa7be2b-1ab3-482a-9a0b-b9fece9ffb45" providerId="ADAL" clId="{E1212289-F181-4227-9056-3671FF058017}" dt="2021-09-01T14:27:39.887" v="757" actId="1076"/>
          <ac:spMkLst>
            <pc:docMk/>
            <pc:sldMk cId="1346696276" sldId="260"/>
            <ac:spMk id="24" creationId="{1F928E9D-C71E-49D7-8E4C-4199C55753F4}"/>
          </ac:spMkLst>
        </pc:spChg>
        <pc:spChg chg="add mod">
          <ac:chgData name="Zheng YUAN 袁铮" userId="1aa7be2b-1ab3-482a-9a0b-b9fece9ffb45" providerId="ADAL" clId="{E1212289-F181-4227-9056-3671FF058017}" dt="2021-09-02T02:03:11.420" v="1400" actId="1076"/>
          <ac:spMkLst>
            <pc:docMk/>
            <pc:sldMk cId="1346696276" sldId="260"/>
            <ac:spMk id="26" creationId="{A65052B4-80DF-4A2E-8EDF-77621E956FB5}"/>
          </ac:spMkLst>
        </pc:spChg>
        <pc:picChg chg="del">
          <ac:chgData name="Zheng YUAN 袁铮" userId="1aa7be2b-1ab3-482a-9a0b-b9fece9ffb45" providerId="ADAL" clId="{E1212289-F181-4227-9056-3671FF058017}" dt="2021-09-01T12:53:22.999" v="76" actId="478"/>
          <ac:picMkLst>
            <pc:docMk/>
            <pc:sldMk cId="1346696276" sldId="260"/>
            <ac:picMk id="11" creationId="{7505083F-2796-4D23-A0F8-414717C582DB}"/>
          </ac:picMkLst>
        </pc:picChg>
        <pc:picChg chg="add del mod">
          <ac:chgData name="Zheng YUAN 袁铮" userId="1aa7be2b-1ab3-482a-9a0b-b9fece9ffb45" providerId="ADAL" clId="{E1212289-F181-4227-9056-3671FF058017}" dt="2021-09-01T14:11:13.487" v="687" actId="478"/>
          <ac:picMkLst>
            <pc:docMk/>
            <pc:sldMk cId="1346696276" sldId="260"/>
            <ac:picMk id="15" creationId="{4B48DE47-B14B-4A05-8638-1C48012F6661}"/>
          </ac:picMkLst>
        </pc:picChg>
        <pc:picChg chg="add del mod">
          <ac:chgData name="Zheng YUAN 袁铮" userId="1aa7be2b-1ab3-482a-9a0b-b9fece9ffb45" providerId="ADAL" clId="{E1212289-F181-4227-9056-3671FF058017}" dt="2021-09-01T14:20:54.066" v="690" actId="478"/>
          <ac:picMkLst>
            <pc:docMk/>
            <pc:sldMk cId="1346696276" sldId="260"/>
            <ac:picMk id="18" creationId="{CC77340B-60FB-4B71-91C1-439A21E9AC20}"/>
          </ac:picMkLst>
        </pc:picChg>
        <pc:picChg chg="add mod">
          <ac:chgData name="Zheng YUAN 袁铮" userId="1aa7be2b-1ab3-482a-9a0b-b9fece9ffb45" providerId="ADAL" clId="{E1212289-F181-4227-9056-3671FF058017}" dt="2021-09-02T02:04:38.240" v="1402" actId="1076"/>
          <ac:picMkLst>
            <pc:docMk/>
            <pc:sldMk cId="1346696276" sldId="260"/>
            <ac:picMk id="20" creationId="{AFA86D97-BA82-4896-97F7-319B21B0D70C}"/>
          </ac:picMkLst>
        </pc:picChg>
        <pc:picChg chg="add mod">
          <ac:chgData name="Zheng YUAN 袁铮" userId="1aa7be2b-1ab3-482a-9a0b-b9fece9ffb45" providerId="ADAL" clId="{E1212289-F181-4227-9056-3671FF058017}" dt="2021-09-01T14:22:38.801" v="702" actId="1076"/>
          <ac:picMkLst>
            <pc:docMk/>
            <pc:sldMk cId="1346696276" sldId="260"/>
            <ac:picMk id="22" creationId="{B5B7256E-2C09-4363-BEB1-F49162889100}"/>
          </ac:picMkLst>
        </pc:picChg>
      </pc:sldChg>
      <pc:sldChg chg="delSp modSp add del mod">
        <pc:chgData name="Zheng YUAN 袁铮" userId="1aa7be2b-1ab3-482a-9a0b-b9fece9ffb45" providerId="ADAL" clId="{E1212289-F181-4227-9056-3671FF058017}" dt="2021-09-01T14:10:44.973" v="685" actId="47"/>
        <pc:sldMkLst>
          <pc:docMk/>
          <pc:sldMk cId="3484490804" sldId="261"/>
        </pc:sldMkLst>
        <pc:spChg chg="mod">
          <ac:chgData name="Zheng YUAN 袁铮" userId="1aa7be2b-1ab3-482a-9a0b-b9fece9ffb45" providerId="ADAL" clId="{E1212289-F181-4227-9056-3671FF058017}" dt="2021-09-01T13:03:15.358" v="156"/>
          <ac:spMkLst>
            <pc:docMk/>
            <pc:sldMk cId="3484490804" sldId="261"/>
            <ac:spMk id="12" creationId="{6E85DA58-F56E-48D0-8114-C2314C458C5A}"/>
          </ac:spMkLst>
        </pc:spChg>
        <pc:spChg chg="mod">
          <ac:chgData name="Zheng YUAN 袁铮" userId="1aa7be2b-1ab3-482a-9a0b-b9fece9ffb45" providerId="ADAL" clId="{E1212289-F181-4227-9056-3671FF058017}" dt="2021-09-01T13:04:06.861" v="175" actId="1076"/>
          <ac:spMkLst>
            <pc:docMk/>
            <pc:sldMk cId="3484490804" sldId="261"/>
            <ac:spMk id="13" creationId="{5CF83183-E946-4C67-BD12-C1CDAA45FD10}"/>
          </ac:spMkLst>
        </pc:spChg>
        <pc:picChg chg="del">
          <ac:chgData name="Zheng YUAN 袁铮" userId="1aa7be2b-1ab3-482a-9a0b-b9fece9ffb45" providerId="ADAL" clId="{E1212289-F181-4227-9056-3671FF058017}" dt="2021-09-01T13:03:17.894" v="157" actId="478"/>
          <ac:picMkLst>
            <pc:docMk/>
            <pc:sldMk cId="3484490804" sldId="261"/>
            <ac:picMk id="15" creationId="{4B48DE47-B14B-4A05-8638-1C48012F6661}"/>
          </ac:picMkLst>
        </pc:picChg>
      </pc:sldChg>
      <pc:sldChg chg="modSp add del mod">
        <pc:chgData name="Zheng YUAN 袁铮" userId="1aa7be2b-1ab3-482a-9a0b-b9fece9ffb45" providerId="ADAL" clId="{E1212289-F181-4227-9056-3671FF058017}" dt="2021-09-01T14:10:46.076" v="686" actId="47"/>
        <pc:sldMkLst>
          <pc:docMk/>
          <pc:sldMk cId="2096646228" sldId="262"/>
        </pc:sldMkLst>
        <pc:spChg chg="mod">
          <ac:chgData name="Zheng YUAN 袁铮" userId="1aa7be2b-1ab3-482a-9a0b-b9fece9ffb45" providerId="ADAL" clId="{E1212289-F181-4227-9056-3671FF058017}" dt="2021-09-01T13:03:55.096" v="173"/>
          <ac:spMkLst>
            <pc:docMk/>
            <pc:sldMk cId="2096646228" sldId="262"/>
            <ac:spMk id="12" creationId="{6E85DA58-F56E-48D0-8114-C2314C458C5A}"/>
          </ac:spMkLst>
        </pc:spChg>
        <pc:spChg chg="mod">
          <ac:chgData name="Zheng YUAN 袁铮" userId="1aa7be2b-1ab3-482a-9a0b-b9fece9ffb45" providerId="ADAL" clId="{E1212289-F181-4227-9056-3671FF058017}" dt="2021-09-01T13:04:01.756" v="174" actId="1076"/>
          <ac:spMkLst>
            <pc:docMk/>
            <pc:sldMk cId="2096646228" sldId="262"/>
            <ac:spMk id="13" creationId="{5CF83183-E946-4C67-BD12-C1CDAA45FD10}"/>
          </ac:spMkLst>
        </pc:spChg>
      </pc:sldChg>
      <pc:sldChg chg="addSp delSp modSp add mod ord">
        <pc:chgData name="Zheng YUAN 袁铮" userId="1aa7be2b-1ab3-482a-9a0b-b9fece9ffb45" providerId="ADAL" clId="{E1212289-F181-4227-9056-3671FF058017}" dt="2021-09-02T06:14:53.328" v="2440" actId="20577"/>
        <pc:sldMkLst>
          <pc:docMk/>
          <pc:sldMk cId="1973850347" sldId="263"/>
        </pc:sldMkLst>
        <pc:spChg chg="add mod">
          <ac:chgData name="Zheng YUAN 袁铮" userId="1aa7be2b-1ab3-482a-9a0b-b9fece9ffb45" providerId="ADAL" clId="{E1212289-F181-4227-9056-3671FF058017}" dt="2021-09-02T03:48:29.863" v="2132" actId="1076"/>
          <ac:spMkLst>
            <pc:docMk/>
            <pc:sldMk cId="1973850347" sldId="263"/>
            <ac:spMk id="8" creationId="{2B692362-B7AA-4558-8F4D-9FB864809248}"/>
          </ac:spMkLst>
        </pc:spChg>
        <pc:spChg chg="add mod">
          <ac:chgData name="Zheng YUAN 袁铮" userId="1aa7be2b-1ab3-482a-9a0b-b9fece9ffb45" providerId="ADAL" clId="{E1212289-F181-4227-9056-3671FF058017}" dt="2021-09-02T03:39:52.567" v="2106" actId="114"/>
          <ac:spMkLst>
            <pc:docMk/>
            <pc:sldMk cId="1973850347" sldId="263"/>
            <ac:spMk id="9" creationId="{E3111688-E28D-49D0-8EA8-F9B4286EFB97}"/>
          </ac:spMkLst>
        </pc:spChg>
        <pc:spChg chg="add mod">
          <ac:chgData name="Zheng YUAN 袁铮" userId="1aa7be2b-1ab3-482a-9a0b-b9fece9ffb45" providerId="ADAL" clId="{E1212289-F181-4227-9056-3671FF058017}" dt="2021-09-02T03:11:32.729" v="1772" actId="14100"/>
          <ac:spMkLst>
            <pc:docMk/>
            <pc:sldMk cId="1973850347" sldId="263"/>
            <ac:spMk id="10" creationId="{F1817779-31C8-4F10-AC44-6CCE91F6960D}"/>
          </ac:spMkLst>
        </pc:spChg>
        <pc:spChg chg="add mod">
          <ac:chgData name="Zheng YUAN 袁铮" userId="1aa7be2b-1ab3-482a-9a0b-b9fece9ffb45" providerId="ADAL" clId="{E1212289-F181-4227-9056-3671FF058017}" dt="2021-09-02T03:39:17.168" v="2100" actId="1076"/>
          <ac:spMkLst>
            <pc:docMk/>
            <pc:sldMk cId="1973850347" sldId="263"/>
            <ac:spMk id="11" creationId="{1258E5D9-B5BF-4478-8089-E571C07EBF93}"/>
          </ac:spMkLst>
        </pc:spChg>
        <pc:spChg chg="del mod">
          <ac:chgData name="Zheng YUAN 袁铮" userId="1aa7be2b-1ab3-482a-9a0b-b9fece9ffb45" providerId="ADAL" clId="{E1212289-F181-4227-9056-3671FF058017}" dt="2021-09-01T14:30:17.039" v="791" actId="478"/>
          <ac:spMkLst>
            <pc:docMk/>
            <pc:sldMk cId="1973850347" sldId="263"/>
            <ac:spMk id="12" creationId="{6E85DA58-F56E-48D0-8114-C2314C458C5A}"/>
          </ac:spMkLst>
        </pc:spChg>
        <pc:spChg chg="del mod">
          <ac:chgData name="Zheng YUAN 袁铮" userId="1aa7be2b-1ab3-482a-9a0b-b9fece9ffb45" providerId="ADAL" clId="{E1212289-F181-4227-9056-3671FF058017}" dt="2021-09-01T14:30:18.551" v="792" actId="478"/>
          <ac:spMkLst>
            <pc:docMk/>
            <pc:sldMk cId="1973850347" sldId="263"/>
            <ac:spMk id="13" creationId="{5CF83183-E946-4C67-BD12-C1CDAA45FD10}"/>
          </ac:spMkLst>
        </pc:spChg>
        <pc:spChg chg="add mod">
          <ac:chgData name="Zheng YUAN 袁铮" userId="1aa7be2b-1ab3-482a-9a0b-b9fece9ffb45" providerId="ADAL" clId="{E1212289-F181-4227-9056-3671FF058017}" dt="2021-09-02T03:39:17.168" v="2100" actId="1076"/>
          <ac:spMkLst>
            <pc:docMk/>
            <pc:sldMk cId="1973850347" sldId="263"/>
            <ac:spMk id="14" creationId="{66E34198-4985-41FF-81D4-CF8D6F0A8C25}"/>
          </ac:spMkLst>
        </pc:spChg>
        <pc:spChg chg="del mod">
          <ac:chgData name="Zheng YUAN 袁铮" userId="1aa7be2b-1ab3-482a-9a0b-b9fece9ffb45" providerId="ADAL" clId="{E1212289-F181-4227-9056-3671FF058017}" dt="2021-09-02T02:22:03.582" v="1604" actId="478"/>
          <ac:spMkLst>
            <pc:docMk/>
            <pc:sldMk cId="1973850347" sldId="263"/>
            <ac:spMk id="16" creationId="{89F89C5E-8ED8-420A-B9DB-2955C471F65F}"/>
          </ac:spMkLst>
        </pc:spChg>
        <pc:spChg chg="add mod">
          <ac:chgData name="Zheng YUAN 袁铮" userId="1aa7be2b-1ab3-482a-9a0b-b9fece9ffb45" providerId="ADAL" clId="{E1212289-F181-4227-9056-3671FF058017}" dt="2021-09-02T03:56:26.888" v="2390" actId="20577"/>
          <ac:spMkLst>
            <pc:docMk/>
            <pc:sldMk cId="1973850347" sldId="263"/>
            <ac:spMk id="17" creationId="{AC48658D-8AAC-4714-9EFE-5C639943F8BA}"/>
          </ac:spMkLst>
        </pc:spChg>
        <pc:spChg chg="add mod">
          <ac:chgData name="Zheng YUAN 袁铮" userId="1aa7be2b-1ab3-482a-9a0b-b9fece9ffb45" providerId="ADAL" clId="{E1212289-F181-4227-9056-3671FF058017}" dt="2021-09-02T06:14:53.328" v="2440" actId="20577"/>
          <ac:spMkLst>
            <pc:docMk/>
            <pc:sldMk cId="1973850347" sldId="263"/>
            <ac:spMk id="18" creationId="{2264478A-620B-46E9-B5A4-CD9EFBDCB22B}"/>
          </ac:spMkLst>
        </pc:spChg>
        <pc:spChg chg="add mod">
          <ac:chgData name="Zheng YUAN 袁铮" userId="1aa7be2b-1ab3-482a-9a0b-b9fece9ffb45" providerId="ADAL" clId="{E1212289-F181-4227-9056-3671FF058017}" dt="2021-09-02T03:39:22.989" v="2101" actId="1076"/>
          <ac:spMkLst>
            <pc:docMk/>
            <pc:sldMk cId="1973850347" sldId="263"/>
            <ac:spMk id="19" creationId="{4056FA3F-5C1E-47B2-B4D4-ADB899561347}"/>
          </ac:spMkLst>
        </pc:spChg>
        <pc:picChg chg="add del">
          <ac:chgData name="Zheng YUAN 袁铮" userId="1aa7be2b-1ab3-482a-9a0b-b9fece9ffb45" providerId="ADAL" clId="{E1212289-F181-4227-9056-3671FF058017}" dt="2021-09-01T14:29:39.038" v="767" actId="478"/>
          <ac:picMkLst>
            <pc:docMk/>
            <pc:sldMk cId="1973850347" sldId="263"/>
            <ac:picMk id="3" creationId="{09C5DC6A-131E-4A9B-A01B-F9088A932020}"/>
          </ac:picMkLst>
        </pc:picChg>
        <pc:picChg chg="del">
          <ac:chgData name="Zheng YUAN 袁铮" userId="1aa7be2b-1ab3-482a-9a0b-b9fece9ffb45" providerId="ADAL" clId="{E1212289-F181-4227-9056-3671FF058017}" dt="2021-09-01T14:08:57.169" v="671" actId="478"/>
          <ac:picMkLst>
            <pc:docMk/>
            <pc:sldMk cId="1973850347" sldId="263"/>
            <ac:picMk id="15" creationId="{4B48DE47-B14B-4A05-8638-1C48012F6661}"/>
          </ac:picMkLst>
        </pc:picChg>
      </pc:sldChg>
      <pc:sldChg chg="addSp delSp modSp add mod">
        <pc:chgData name="Zheng YUAN 袁铮" userId="1aa7be2b-1ab3-482a-9a0b-b9fece9ffb45" providerId="ADAL" clId="{E1212289-F181-4227-9056-3671FF058017}" dt="2021-09-02T02:06:38.408" v="1410" actId="20577"/>
        <pc:sldMkLst>
          <pc:docMk/>
          <pc:sldMk cId="2726411670" sldId="264"/>
        </pc:sldMkLst>
        <pc:spChg chg="add mod">
          <ac:chgData name="Zheng YUAN 袁铮" userId="1aa7be2b-1ab3-482a-9a0b-b9fece9ffb45" providerId="ADAL" clId="{E1212289-F181-4227-9056-3671FF058017}" dt="2021-09-01T13:35:59.925" v="305" actId="1076"/>
          <ac:spMkLst>
            <pc:docMk/>
            <pc:sldMk cId="2726411670" sldId="264"/>
            <ac:spMk id="2" creationId="{A9A71F3C-5B2F-43A7-AAE2-F95751161269}"/>
          </ac:spMkLst>
        </pc:spChg>
        <pc:spChg chg="add mod">
          <ac:chgData name="Zheng YUAN 袁铮" userId="1aa7be2b-1ab3-482a-9a0b-b9fece9ffb45" providerId="ADAL" clId="{E1212289-F181-4227-9056-3671FF058017}" dt="2021-09-01T13:35:59.925" v="305" actId="1076"/>
          <ac:spMkLst>
            <pc:docMk/>
            <pc:sldMk cId="2726411670" sldId="264"/>
            <ac:spMk id="3" creationId="{471E3CF7-F667-4C71-A223-715A5DA92ED0}"/>
          </ac:spMkLst>
        </pc:spChg>
        <pc:spChg chg="add mod">
          <ac:chgData name="Zheng YUAN 袁铮" userId="1aa7be2b-1ab3-482a-9a0b-b9fece9ffb45" providerId="ADAL" clId="{E1212289-F181-4227-9056-3671FF058017}" dt="2021-09-01T13:35:59.925" v="305" actId="1076"/>
          <ac:spMkLst>
            <pc:docMk/>
            <pc:sldMk cId="2726411670" sldId="264"/>
            <ac:spMk id="7" creationId="{B3CF7AE8-27CA-4456-A61E-5EE5BD70ECB4}"/>
          </ac:spMkLst>
        </pc:spChg>
        <pc:spChg chg="mod">
          <ac:chgData name="Zheng YUAN 袁铮" userId="1aa7be2b-1ab3-482a-9a0b-b9fece9ffb45" providerId="ADAL" clId="{E1212289-F181-4227-9056-3671FF058017}" dt="2021-09-02T02:06:38.408" v="1410" actId="20577"/>
          <ac:spMkLst>
            <pc:docMk/>
            <pc:sldMk cId="2726411670" sldId="264"/>
            <ac:spMk id="12" creationId="{6E85DA58-F56E-48D0-8114-C2314C458C5A}"/>
          </ac:spMkLst>
        </pc:spChg>
        <pc:spChg chg="mod">
          <ac:chgData name="Zheng YUAN 袁铮" userId="1aa7be2b-1ab3-482a-9a0b-b9fece9ffb45" providerId="ADAL" clId="{E1212289-F181-4227-9056-3671FF058017}" dt="2021-09-01T14:10:04.619" v="677" actId="21"/>
          <ac:spMkLst>
            <pc:docMk/>
            <pc:sldMk cId="2726411670" sldId="264"/>
            <ac:spMk id="13" creationId="{5CF83183-E946-4C67-BD12-C1CDAA45FD10}"/>
          </ac:spMkLst>
        </pc:spChg>
        <pc:spChg chg="add mod">
          <ac:chgData name="Zheng YUAN 袁铮" userId="1aa7be2b-1ab3-482a-9a0b-b9fece9ffb45" providerId="ADAL" clId="{E1212289-F181-4227-9056-3671FF058017}" dt="2021-09-01T13:35:59.925" v="305" actId="1076"/>
          <ac:spMkLst>
            <pc:docMk/>
            <pc:sldMk cId="2726411670" sldId="264"/>
            <ac:spMk id="17" creationId="{B8524E19-4294-4588-B2D9-E68D4699F3F1}"/>
          </ac:spMkLst>
        </pc:spChg>
        <pc:spChg chg="add del mod">
          <ac:chgData name="Zheng YUAN 袁铮" userId="1aa7be2b-1ab3-482a-9a0b-b9fece9ffb45" providerId="ADAL" clId="{E1212289-F181-4227-9056-3671FF058017}" dt="2021-09-01T13:29:23.641" v="242" actId="478"/>
          <ac:spMkLst>
            <pc:docMk/>
            <pc:sldMk cId="2726411670" sldId="264"/>
            <ac:spMk id="18" creationId="{D2F37CFD-6A22-4ACF-A960-54D4D53A1C23}"/>
          </ac:spMkLst>
        </pc:spChg>
        <pc:spChg chg="add mod">
          <ac:chgData name="Zheng YUAN 袁铮" userId="1aa7be2b-1ab3-482a-9a0b-b9fece9ffb45" providerId="ADAL" clId="{E1212289-F181-4227-9056-3671FF058017}" dt="2021-09-01T13:35:59.925" v="305" actId="1076"/>
          <ac:spMkLst>
            <pc:docMk/>
            <pc:sldMk cId="2726411670" sldId="264"/>
            <ac:spMk id="19" creationId="{E2C737D9-442F-4219-9A0E-30AB3DDBA203}"/>
          </ac:spMkLst>
        </pc:spChg>
        <pc:spChg chg="add mod">
          <ac:chgData name="Zheng YUAN 袁铮" userId="1aa7be2b-1ab3-482a-9a0b-b9fece9ffb45" providerId="ADAL" clId="{E1212289-F181-4227-9056-3671FF058017}" dt="2021-09-01T13:37:05.768" v="320" actId="1076"/>
          <ac:spMkLst>
            <pc:docMk/>
            <pc:sldMk cId="2726411670" sldId="264"/>
            <ac:spMk id="30" creationId="{E29FF184-EC83-4C82-884C-6ACA56A4069D}"/>
          </ac:spMkLst>
        </pc:spChg>
        <pc:spChg chg="add mod">
          <ac:chgData name="Zheng YUAN 袁铮" userId="1aa7be2b-1ab3-482a-9a0b-b9fece9ffb45" providerId="ADAL" clId="{E1212289-F181-4227-9056-3671FF058017}" dt="2021-09-01T13:37:05.768" v="320" actId="1076"/>
          <ac:spMkLst>
            <pc:docMk/>
            <pc:sldMk cId="2726411670" sldId="264"/>
            <ac:spMk id="31" creationId="{471CE069-79EB-4C06-BDE1-CC9C1E18D40B}"/>
          </ac:spMkLst>
        </pc:spChg>
        <pc:spChg chg="add mod">
          <ac:chgData name="Zheng YUAN 袁铮" userId="1aa7be2b-1ab3-482a-9a0b-b9fece9ffb45" providerId="ADAL" clId="{E1212289-F181-4227-9056-3671FF058017}" dt="2021-09-01T13:37:05.768" v="320" actId="1076"/>
          <ac:spMkLst>
            <pc:docMk/>
            <pc:sldMk cId="2726411670" sldId="264"/>
            <ac:spMk id="32" creationId="{8BBB0C68-9F87-420A-9877-8BAF1FFE74F9}"/>
          </ac:spMkLst>
        </pc:spChg>
        <pc:spChg chg="add mod">
          <ac:chgData name="Zheng YUAN 袁铮" userId="1aa7be2b-1ab3-482a-9a0b-b9fece9ffb45" providerId="ADAL" clId="{E1212289-F181-4227-9056-3671FF058017}" dt="2021-09-01T13:37:05.768" v="320" actId="1076"/>
          <ac:spMkLst>
            <pc:docMk/>
            <pc:sldMk cId="2726411670" sldId="264"/>
            <ac:spMk id="33" creationId="{D1A0D583-4E41-4186-8D22-E1B21850C2F2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37" creationId="{D598DE6E-7201-4D21-BC42-21893A7E380C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38" creationId="{687F9E11-7E68-41EA-A61A-A69B30F25ABA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39" creationId="{AFEB1601-8E0D-4220-BDCD-AC6190E9E7AB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40" creationId="{C19AFF11-B37D-4F34-B608-E8FBA62D9255}"/>
          </ac:spMkLst>
        </pc:spChg>
        <pc:spChg chg="add mod">
          <ac:chgData name="Zheng YUAN 袁铮" userId="1aa7be2b-1ab3-482a-9a0b-b9fece9ffb45" providerId="ADAL" clId="{E1212289-F181-4227-9056-3671FF058017}" dt="2021-09-01T13:38:13.455" v="360" actId="1076"/>
          <ac:spMkLst>
            <pc:docMk/>
            <pc:sldMk cId="2726411670" sldId="264"/>
            <ac:spMk id="44" creationId="{F2CD7146-3084-4B81-AFA9-EB140369B67D}"/>
          </ac:spMkLst>
        </pc:spChg>
        <pc:spChg chg="add del mod">
          <ac:chgData name="Zheng YUAN 袁铮" userId="1aa7be2b-1ab3-482a-9a0b-b9fece9ffb45" providerId="ADAL" clId="{E1212289-F181-4227-9056-3671FF058017}" dt="2021-09-01T13:36:35.793" v="310" actId="478"/>
          <ac:spMkLst>
            <pc:docMk/>
            <pc:sldMk cId="2726411670" sldId="264"/>
            <ac:spMk id="45" creationId="{E642A861-AEAB-4AE8-9884-DBDFCBCB391B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46" creationId="{B00A7275-DD19-4DA5-8186-8CFA21BDF2BD}"/>
          </ac:spMkLst>
        </pc:spChg>
        <pc:spChg chg="add mod">
          <ac:chgData name="Zheng YUAN 袁铮" userId="1aa7be2b-1ab3-482a-9a0b-b9fece9ffb45" providerId="ADAL" clId="{E1212289-F181-4227-9056-3671FF058017}" dt="2021-09-01T13:38:04.110" v="357" actId="1076"/>
          <ac:spMkLst>
            <pc:docMk/>
            <pc:sldMk cId="2726411670" sldId="264"/>
            <ac:spMk id="47" creationId="{C3D7C6F3-0263-420A-9E54-26C4F704E81B}"/>
          </ac:spMkLst>
        </pc:spChg>
        <pc:spChg chg="add mod">
          <ac:chgData name="Zheng YUAN 袁铮" userId="1aa7be2b-1ab3-482a-9a0b-b9fece9ffb45" providerId="ADAL" clId="{E1212289-F181-4227-9056-3671FF058017}" dt="2021-09-02T01:51:04.408" v="1325" actId="14100"/>
          <ac:spMkLst>
            <pc:docMk/>
            <pc:sldMk cId="2726411670" sldId="264"/>
            <ac:spMk id="50" creationId="{07483604-895E-4D04-8849-63E22C43E3E3}"/>
          </ac:spMkLst>
        </pc:spChg>
        <pc:spChg chg="add del mod">
          <ac:chgData name="Zheng YUAN 袁铮" userId="1aa7be2b-1ab3-482a-9a0b-b9fece9ffb45" providerId="ADAL" clId="{E1212289-F181-4227-9056-3671FF058017}" dt="2021-09-01T13:35:23.155" v="295" actId="478"/>
          <ac:spMkLst>
            <pc:docMk/>
            <pc:sldMk cId="2726411670" sldId="264"/>
            <ac:spMk id="51" creationId="{74733217-D072-49B6-9898-0D4D3A7278A3}"/>
          </ac:spMkLst>
        </pc:spChg>
        <pc:spChg chg="add mod">
          <ac:chgData name="Zheng YUAN 袁铮" userId="1aa7be2b-1ab3-482a-9a0b-b9fece9ffb45" providerId="ADAL" clId="{E1212289-F181-4227-9056-3671FF058017}" dt="2021-09-02T01:50:40.257" v="1309"/>
          <ac:spMkLst>
            <pc:docMk/>
            <pc:sldMk cId="2726411670" sldId="264"/>
            <ac:spMk id="60" creationId="{BE525FDD-C113-4CAF-BABC-FCC1D28B2AB3}"/>
          </ac:spMkLst>
        </pc:spChg>
        <pc:spChg chg="add mod">
          <ac:chgData name="Zheng YUAN 袁铮" userId="1aa7be2b-1ab3-482a-9a0b-b9fece9ffb45" providerId="ADAL" clId="{E1212289-F181-4227-9056-3671FF058017}" dt="2021-09-01T13:37:52.007" v="356" actId="14100"/>
          <ac:spMkLst>
            <pc:docMk/>
            <pc:sldMk cId="2726411670" sldId="264"/>
            <ac:spMk id="62" creationId="{CC2A9DCB-B217-490F-9BCB-BC05DFBA2A51}"/>
          </ac:spMkLst>
        </pc:spChg>
        <pc:spChg chg="add mod">
          <ac:chgData name="Zheng YUAN 袁铮" userId="1aa7be2b-1ab3-482a-9a0b-b9fece9ffb45" providerId="ADAL" clId="{E1212289-F181-4227-9056-3671FF058017}" dt="2021-09-01T13:38:43.009" v="363" actId="207"/>
          <ac:spMkLst>
            <pc:docMk/>
            <pc:sldMk cId="2726411670" sldId="264"/>
            <ac:spMk id="63" creationId="{734A24BC-834F-4B11-8821-9CABFC2ABB7C}"/>
          </ac:spMkLst>
        </pc:spChg>
        <pc:spChg chg="add mod">
          <ac:chgData name="Zheng YUAN 袁铮" userId="1aa7be2b-1ab3-482a-9a0b-b9fece9ffb45" providerId="ADAL" clId="{E1212289-F181-4227-9056-3671FF058017}" dt="2021-09-02T01:51:06.968" v="1326" actId="1076"/>
          <ac:spMkLst>
            <pc:docMk/>
            <pc:sldMk cId="2726411670" sldId="264"/>
            <ac:spMk id="65" creationId="{93FF8E5C-5E1B-4151-AA0D-9AC5DDA0D173}"/>
          </ac:spMkLst>
        </pc:spChg>
        <pc:picChg chg="add mod">
          <ac:chgData name="Zheng YUAN 袁铮" userId="1aa7be2b-1ab3-482a-9a0b-b9fece9ffb45" providerId="ADAL" clId="{E1212289-F181-4227-9056-3671FF058017}" dt="2021-09-01T13:28:50.797" v="227" actId="1076"/>
          <ac:picMkLst>
            <pc:docMk/>
            <pc:sldMk cId="2726411670" sldId="264"/>
            <ac:picMk id="14" creationId="{7FEA93F0-074B-4BE4-AC32-8210AE47FD68}"/>
          </ac:picMkLst>
        </pc:picChg>
        <pc:picChg chg="mod">
          <ac:chgData name="Zheng YUAN 袁铮" userId="1aa7be2b-1ab3-482a-9a0b-b9fece9ffb45" providerId="ADAL" clId="{E1212289-F181-4227-9056-3671FF058017}" dt="2021-09-02T01:50:32.295" v="1308" actId="1076"/>
          <ac:picMkLst>
            <pc:docMk/>
            <pc:sldMk cId="2726411670" sldId="264"/>
            <ac:picMk id="15" creationId="{4B48DE47-B14B-4A05-8638-1C48012F6661}"/>
          </ac:picMkLst>
        </pc:picChg>
        <pc:picChg chg="add mod">
          <ac:chgData name="Zheng YUAN 袁铮" userId="1aa7be2b-1ab3-482a-9a0b-b9fece9ffb45" providerId="ADAL" clId="{E1212289-F181-4227-9056-3671FF058017}" dt="2021-09-01T13:38:07.644" v="358" actId="1076"/>
          <ac:picMkLst>
            <pc:docMk/>
            <pc:sldMk cId="2726411670" sldId="264"/>
            <ac:picMk id="48" creationId="{E3BF64E3-A812-4059-B268-DEB6B697ABD9}"/>
          </ac:picMkLst>
        </pc:picChg>
        <pc:picChg chg="add mod">
          <ac:chgData name="Zheng YUAN 袁铮" userId="1aa7be2b-1ab3-482a-9a0b-b9fece9ffb45" providerId="ADAL" clId="{E1212289-F181-4227-9056-3671FF058017}" dt="2021-09-01T13:35:06.816" v="291" actId="1076"/>
          <ac:picMkLst>
            <pc:docMk/>
            <pc:sldMk cId="2726411670" sldId="264"/>
            <ac:picMk id="49" creationId="{27157C9D-80A1-44D8-B399-0422A949E328}"/>
          </ac:picMkLst>
        </pc:picChg>
        <pc:cxnChg chg="add mod">
          <ac:chgData name="Zheng YUAN 袁铮" userId="1aa7be2b-1ab3-482a-9a0b-b9fece9ffb45" providerId="ADAL" clId="{E1212289-F181-4227-9056-3671FF058017}" dt="2021-09-01T13:35:59.925" v="305" actId="1076"/>
          <ac:cxnSpMkLst>
            <pc:docMk/>
            <pc:sldMk cId="2726411670" sldId="264"/>
            <ac:cxnSpMk id="5" creationId="{A1808664-ECAC-4B97-8715-B18CE0993569}"/>
          </ac:cxnSpMkLst>
        </pc:cxnChg>
        <pc:cxnChg chg="add mod">
          <ac:chgData name="Zheng YUAN 袁铮" userId="1aa7be2b-1ab3-482a-9a0b-b9fece9ffb45" providerId="ADAL" clId="{E1212289-F181-4227-9056-3671FF058017}" dt="2021-09-01T13:35:59.925" v="305" actId="1076"/>
          <ac:cxnSpMkLst>
            <pc:docMk/>
            <pc:sldMk cId="2726411670" sldId="264"/>
            <ac:cxnSpMk id="11" creationId="{17253D75-1330-449A-87E2-4BFD873BF186}"/>
          </ac:cxnSpMkLst>
        </pc:cxnChg>
        <pc:cxnChg chg="add mod">
          <ac:chgData name="Zheng YUAN 袁铮" userId="1aa7be2b-1ab3-482a-9a0b-b9fece9ffb45" providerId="ADAL" clId="{E1212289-F181-4227-9056-3671FF058017}" dt="2021-09-01T13:35:59.925" v="305" actId="1076"/>
          <ac:cxnSpMkLst>
            <pc:docMk/>
            <pc:sldMk cId="2726411670" sldId="264"/>
            <ac:cxnSpMk id="22" creationId="{E5AE76E7-7CA2-4013-90DB-186C6129B911}"/>
          </ac:cxnSpMkLst>
        </pc:cxnChg>
        <pc:cxnChg chg="add mod">
          <ac:chgData name="Zheng YUAN 袁铮" userId="1aa7be2b-1ab3-482a-9a0b-b9fece9ffb45" providerId="ADAL" clId="{E1212289-F181-4227-9056-3671FF058017}" dt="2021-09-01T13:35:59.925" v="305" actId="1076"/>
          <ac:cxnSpMkLst>
            <pc:docMk/>
            <pc:sldMk cId="2726411670" sldId="264"/>
            <ac:cxnSpMk id="26" creationId="{038AE359-4636-4363-8D3F-40F3192D73D4}"/>
          </ac:cxnSpMkLst>
        </pc:cxnChg>
        <pc:cxnChg chg="add mod">
          <ac:chgData name="Zheng YUAN 袁铮" userId="1aa7be2b-1ab3-482a-9a0b-b9fece9ffb45" providerId="ADAL" clId="{E1212289-F181-4227-9056-3671FF058017}" dt="2021-09-01T13:37:05.768" v="320" actId="1076"/>
          <ac:cxnSpMkLst>
            <pc:docMk/>
            <pc:sldMk cId="2726411670" sldId="264"/>
            <ac:cxnSpMk id="34" creationId="{C7436FA3-C2A1-4392-9A36-F85ABECFDECE}"/>
          </ac:cxnSpMkLst>
        </pc:cxnChg>
        <pc:cxnChg chg="add mod">
          <ac:chgData name="Zheng YUAN 袁铮" userId="1aa7be2b-1ab3-482a-9a0b-b9fece9ffb45" providerId="ADAL" clId="{E1212289-F181-4227-9056-3671FF058017}" dt="2021-09-01T13:37:05.768" v="320" actId="1076"/>
          <ac:cxnSpMkLst>
            <pc:docMk/>
            <pc:sldMk cId="2726411670" sldId="264"/>
            <ac:cxnSpMk id="35" creationId="{BCB77B78-FC31-4E24-BE6E-25DBD4E85CB5}"/>
          </ac:cxnSpMkLst>
        </pc:cxnChg>
        <pc:cxnChg chg="add mod">
          <ac:chgData name="Zheng YUAN 袁铮" userId="1aa7be2b-1ab3-482a-9a0b-b9fece9ffb45" providerId="ADAL" clId="{E1212289-F181-4227-9056-3671FF058017}" dt="2021-09-01T13:37:05.768" v="320" actId="1076"/>
          <ac:cxnSpMkLst>
            <pc:docMk/>
            <pc:sldMk cId="2726411670" sldId="264"/>
            <ac:cxnSpMk id="36" creationId="{9FCCC886-8D76-4635-A683-41F7B92A996F}"/>
          </ac:cxnSpMkLst>
        </pc:cxnChg>
        <pc:cxnChg chg="add mod">
          <ac:chgData name="Zheng YUAN 袁铮" userId="1aa7be2b-1ab3-482a-9a0b-b9fece9ffb45" providerId="ADAL" clId="{E1212289-F181-4227-9056-3671FF058017}" dt="2021-09-01T13:38:04.110" v="357" actId="1076"/>
          <ac:cxnSpMkLst>
            <pc:docMk/>
            <pc:sldMk cId="2726411670" sldId="264"/>
            <ac:cxnSpMk id="41" creationId="{1604E4AA-1459-448E-8DE2-363D22603342}"/>
          </ac:cxnSpMkLst>
        </pc:cxnChg>
        <pc:cxnChg chg="add mod">
          <ac:chgData name="Zheng YUAN 袁铮" userId="1aa7be2b-1ab3-482a-9a0b-b9fece9ffb45" providerId="ADAL" clId="{E1212289-F181-4227-9056-3671FF058017}" dt="2021-09-01T13:38:04.110" v="357" actId="1076"/>
          <ac:cxnSpMkLst>
            <pc:docMk/>
            <pc:sldMk cId="2726411670" sldId="264"/>
            <ac:cxnSpMk id="42" creationId="{430754B6-3AD0-4C8B-98AC-E334A548E8B3}"/>
          </ac:cxnSpMkLst>
        </pc:cxnChg>
        <pc:cxnChg chg="add mod">
          <ac:chgData name="Zheng YUAN 袁铮" userId="1aa7be2b-1ab3-482a-9a0b-b9fece9ffb45" providerId="ADAL" clId="{E1212289-F181-4227-9056-3671FF058017}" dt="2021-09-01T13:38:04.110" v="357" actId="1076"/>
          <ac:cxnSpMkLst>
            <pc:docMk/>
            <pc:sldMk cId="2726411670" sldId="264"/>
            <ac:cxnSpMk id="43" creationId="{0A17E910-6556-4AC5-B42A-ACF6422EEEE1}"/>
          </ac:cxnSpMkLst>
        </pc:cxnChg>
      </pc:sldChg>
      <pc:sldChg chg="addSp delSp modSp add mod">
        <pc:chgData name="Zheng YUAN 袁铮" userId="1aa7be2b-1ab3-482a-9a0b-b9fece9ffb45" providerId="ADAL" clId="{E1212289-F181-4227-9056-3671FF058017}" dt="2021-09-01T13:44:24.910" v="413" actId="14100"/>
        <pc:sldMkLst>
          <pc:docMk/>
          <pc:sldMk cId="72143470" sldId="265"/>
        </pc:sldMkLst>
        <pc:spChg chg="del">
          <ac:chgData name="Zheng YUAN 袁铮" userId="1aa7be2b-1ab3-482a-9a0b-b9fece9ffb45" providerId="ADAL" clId="{E1212289-F181-4227-9056-3671FF058017}" dt="2021-09-01T13:39:20.849" v="367" actId="478"/>
          <ac:spMkLst>
            <pc:docMk/>
            <pc:sldMk cId="72143470" sldId="265"/>
            <ac:spMk id="2" creationId="{FDFABD16-6C9F-42B9-97E4-EE74FBBBCE8F}"/>
          </ac:spMkLst>
        </pc:spChg>
        <pc:spChg chg="add mod">
          <ac:chgData name="Zheng YUAN 袁铮" userId="1aa7be2b-1ab3-482a-9a0b-b9fece9ffb45" providerId="ADAL" clId="{E1212289-F181-4227-9056-3671FF058017}" dt="2021-09-01T13:44:24.910" v="413" actId="14100"/>
          <ac:spMkLst>
            <pc:docMk/>
            <pc:sldMk cId="72143470" sldId="265"/>
            <ac:spMk id="29" creationId="{7E8E4A1E-1DF5-44CA-A26C-5B7CDA70FE7E}"/>
          </ac:spMkLst>
        </pc:spChg>
        <pc:spChg chg="mod">
          <ac:chgData name="Zheng YUAN 袁铮" userId="1aa7be2b-1ab3-482a-9a0b-b9fece9ffb45" providerId="ADAL" clId="{E1212289-F181-4227-9056-3671FF058017}" dt="2021-09-01T13:43:07.391" v="392" actId="1076"/>
          <ac:spMkLst>
            <pc:docMk/>
            <pc:sldMk cId="72143470" sldId="265"/>
            <ac:spMk id="55" creationId="{590A41D8-2ECB-4C6C-AB61-24F87F74FAED}"/>
          </ac:spMkLst>
        </pc:spChg>
        <pc:picChg chg="mod">
          <ac:chgData name="Zheng YUAN 袁铮" userId="1aa7be2b-1ab3-482a-9a0b-b9fece9ffb45" providerId="ADAL" clId="{E1212289-F181-4227-9056-3671FF058017}" dt="2021-09-01T13:43:04.127" v="391" actId="14100"/>
          <ac:picMkLst>
            <pc:docMk/>
            <pc:sldMk cId="72143470" sldId="265"/>
            <ac:picMk id="4" creationId="{4E704804-78CE-4388-B194-B87300480031}"/>
          </ac:picMkLst>
        </pc:picChg>
        <pc:picChg chg="mod">
          <ac:chgData name="Zheng YUAN 袁铮" userId="1aa7be2b-1ab3-482a-9a0b-b9fece9ffb45" providerId="ADAL" clId="{E1212289-F181-4227-9056-3671FF058017}" dt="2021-09-01T13:43:10.545" v="393" actId="14100"/>
          <ac:picMkLst>
            <pc:docMk/>
            <pc:sldMk cId="72143470" sldId="265"/>
            <ac:picMk id="47" creationId="{F9C89E09-D919-40A0-BA54-57AFC281A52D}"/>
          </ac:picMkLst>
        </pc:picChg>
        <pc:picChg chg="mod">
          <ac:chgData name="Zheng YUAN 袁铮" userId="1aa7be2b-1ab3-482a-9a0b-b9fece9ffb45" providerId="ADAL" clId="{E1212289-F181-4227-9056-3671FF058017}" dt="2021-09-01T13:39:43.085" v="370" actId="14100"/>
          <ac:picMkLst>
            <pc:docMk/>
            <pc:sldMk cId="72143470" sldId="265"/>
            <ac:picMk id="50" creationId="{820417AE-B686-4F07-9F6A-D8AF9AF2DD29}"/>
          </ac:picMkLst>
        </pc:picChg>
        <pc:picChg chg="mod">
          <ac:chgData name="Zheng YUAN 袁铮" userId="1aa7be2b-1ab3-482a-9a0b-b9fece9ffb45" providerId="ADAL" clId="{E1212289-F181-4227-9056-3671FF058017}" dt="2021-09-01T13:39:48.318" v="371" actId="1076"/>
          <ac:picMkLst>
            <pc:docMk/>
            <pc:sldMk cId="72143470" sldId="265"/>
            <ac:picMk id="52" creationId="{826FF706-3E48-48F9-A9F5-58C5420D7127}"/>
          </ac:picMkLst>
        </pc:picChg>
      </pc:sldChg>
      <pc:sldChg chg="addSp delSp modSp add mod">
        <pc:chgData name="Zheng YUAN 袁铮" userId="1aa7be2b-1ab3-482a-9a0b-b9fece9ffb45" providerId="ADAL" clId="{E1212289-F181-4227-9056-3671FF058017}" dt="2021-09-02T04:00:24.630" v="2397" actId="1076"/>
        <pc:sldMkLst>
          <pc:docMk/>
          <pc:sldMk cId="3967089437" sldId="268"/>
        </pc:sldMkLst>
        <pc:spChg chg="del">
          <ac:chgData name="Zheng YUAN 袁铮" userId="1aa7be2b-1ab3-482a-9a0b-b9fece9ffb45" providerId="ADAL" clId="{E1212289-F181-4227-9056-3671FF058017}" dt="2021-09-01T13:42:31.977" v="384" actId="478"/>
          <ac:spMkLst>
            <pc:docMk/>
            <pc:sldMk cId="3967089437" sldId="268"/>
            <ac:spMk id="4" creationId="{4AFEBB5B-171A-4EC7-83D0-62F91EA596FA}"/>
          </ac:spMkLst>
        </pc:spChg>
        <pc:spChg chg="del">
          <ac:chgData name="Zheng YUAN 袁铮" userId="1aa7be2b-1ab3-482a-9a0b-b9fece9ffb45" providerId="ADAL" clId="{E1212289-F181-4227-9056-3671FF058017}" dt="2021-09-01T13:40:42.330" v="374" actId="478"/>
          <ac:spMkLst>
            <pc:docMk/>
            <pc:sldMk cId="3967089437" sldId="268"/>
            <ac:spMk id="8" creationId="{6D36A83D-590A-4E8C-9821-563ACFC7DC39}"/>
          </ac:spMkLst>
        </pc:spChg>
        <pc:spChg chg="del mod">
          <ac:chgData name="Zheng YUAN 袁铮" userId="1aa7be2b-1ab3-482a-9a0b-b9fece9ffb45" providerId="ADAL" clId="{E1212289-F181-4227-9056-3671FF058017}" dt="2021-09-01T13:50:21.489" v="642" actId="478"/>
          <ac:spMkLst>
            <pc:docMk/>
            <pc:sldMk cId="3967089437" sldId="268"/>
            <ac:spMk id="11" creationId="{865D2D34-9343-473F-8013-8F488A1C5E9E}"/>
          </ac:spMkLst>
        </pc:spChg>
        <pc:spChg chg="add mod">
          <ac:chgData name="Zheng YUAN 袁铮" userId="1aa7be2b-1ab3-482a-9a0b-b9fece9ffb45" providerId="ADAL" clId="{E1212289-F181-4227-9056-3671FF058017}" dt="2021-09-02T01:37:00.246" v="1026" actId="1076"/>
          <ac:spMkLst>
            <pc:docMk/>
            <pc:sldMk cId="3967089437" sldId="268"/>
            <ac:spMk id="15" creationId="{8A3E7493-6FAA-4E89-ABF4-CE55AA39DAA6}"/>
          </ac:spMkLst>
        </pc:spChg>
        <pc:spChg chg="del mod">
          <ac:chgData name="Zheng YUAN 袁铮" userId="1aa7be2b-1ab3-482a-9a0b-b9fece9ffb45" providerId="ADAL" clId="{E1212289-F181-4227-9056-3671FF058017}" dt="2021-09-01T13:42:13.841" v="383" actId="478"/>
          <ac:spMkLst>
            <pc:docMk/>
            <pc:sldMk cId="3967089437" sldId="268"/>
            <ac:spMk id="19" creationId="{B576322F-649F-4229-870E-640FFD701AAB}"/>
          </ac:spMkLst>
        </pc:spChg>
        <pc:spChg chg="add mod">
          <ac:chgData name="Zheng YUAN 袁铮" userId="1aa7be2b-1ab3-482a-9a0b-b9fece9ffb45" providerId="ADAL" clId="{E1212289-F181-4227-9056-3671FF058017}" dt="2021-09-01T13:50:45.886" v="649" actId="1076"/>
          <ac:spMkLst>
            <pc:docMk/>
            <pc:sldMk cId="3967089437" sldId="268"/>
            <ac:spMk id="20" creationId="{E25D9EA5-21CD-42A1-B916-F01F8FD4BE9E}"/>
          </ac:spMkLst>
        </pc:spChg>
        <pc:spChg chg="add del mod">
          <ac:chgData name="Zheng YUAN 袁铮" userId="1aa7be2b-1ab3-482a-9a0b-b9fece9ffb45" providerId="ADAL" clId="{E1212289-F181-4227-9056-3671FF058017}" dt="2021-09-02T01:32:46.318" v="955" actId="478"/>
          <ac:spMkLst>
            <pc:docMk/>
            <pc:sldMk cId="3967089437" sldId="268"/>
            <ac:spMk id="21" creationId="{BDA8BE15-0F7D-48C2-8BA3-B39C539E7EC3}"/>
          </ac:spMkLst>
        </pc:spChg>
        <pc:spChg chg="add del mod">
          <ac:chgData name="Zheng YUAN 袁铮" userId="1aa7be2b-1ab3-482a-9a0b-b9fece9ffb45" providerId="ADAL" clId="{E1212289-F181-4227-9056-3671FF058017}" dt="2021-09-02T01:32:47.047" v="956" actId="478"/>
          <ac:spMkLst>
            <pc:docMk/>
            <pc:sldMk cId="3967089437" sldId="268"/>
            <ac:spMk id="23" creationId="{F954D21E-7491-4DA0-82F4-8202A5379CA8}"/>
          </ac:spMkLst>
        </pc:spChg>
        <pc:spChg chg="add mod">
          <ac:chgData name="Zheng YUAN 袁铮" userId="1aa7be2b-1ab3-482a-9a0b-b9fece9ffb45" providerId="ADAL" clId="{E1212289-F181-4227-9056-3671FF058017}" dt="2021-09-02T04:00:24.630" v="2397" actId="1076"/>
          <ac:spMkLst>
            <pc:docMk/>
            <pc:sldMk cId="3967089437" sldId="268"/>
            <ac:spMk id="24" creationId="{47F3E1BE-C149-4ADB-BBDF-C9D6E8EC5F75}"/>
          </ac:spMkLst>
        </pc:spChg>
        <pc:picChg chg="mod">
          <ac:chgData name="Zheng YUAN 袁铮" userId="1aa7be2b-1ab3-482a-9a0b-b9fece9ffb45" providerId="ADAL" clId="{E1212289-F181-4227-9056-3671FF058017}" dt="2021-09-02T04:00:15.333" v="2395" actId="14100"/>
          <ac:picMkLst>
            <pc:docMk/>
            <pc:sldMk cId="3967089437" sldId="268"/>
            <ac:picMk id="2" creationId="{3273B5D5-FC47-49C6-B12F-0E17238B3CE2}"/>
          </ac:picMkLst>
        </pc:picChg>
        <pc:picChg chg="mod">
          <ac:chgData name="Zheng YUAN 袁铮" userId="1aa7be2b-1ab3-482a-9a0b-b9fece9ffb45" providerId="ADAL" clId="{E1212289-F181-4227-9056-3671FF058017}" dt="2021-09-01T13:40:56.143" v="376" actId="14100"/>
          <ac:picMkLst>
            <pc:docMk/>
            <pc:sldMk cId="3967089437" sldId="268"/>
            <ac:picMk id="3" creationId="{37053C32-B805-46CE-A062-D66A028DDAB0}"/>
          </ac:picMkLst>
        </pc:picChg>
        <pc:picChg chg="del mod">
          <ac:chgData name="Zheng YUAN 袁铮" userId="1aa7be2b-1ab3-482a-9a0b-b9fece9ffb45" providerId="ADAL" clId="{E1212289-F181-4227-9056-3671FF058017}" dt="2021-09-02T01:34:30.412" v="1006" actId="478"/>
          <ac:picMkLst>
            <pc:docMk/>
            <pc:sldMk cId="3967089437" sldId="268"/>
            <ac:picMk id="6" creationId="{CF275E8E-88B5-4E34-AE4B-9C484475553C}"/>
          </ac:picMkLst>
        </pc:picChg>
        <pc:picChg chg="del mod">
          <ac:chgData name="Zheng YUAN 袁铮" userId="1aa7be2b-1ab3-482a-9a0b-b9fece9ffb45" providerId="ADAL" clId="{E1212289-F181-4227-9056-3671FF058017}" dt="2021-09-01T13:50:22.301" v="643" actId="478"/>
          <ac:picMkLst>
            <pc:docMk/>
            <pc:sldMk cId="3967089437" sldId="268"/>
            <ac:picMk id="16" creationId="{55A82E7B-3EBD-491D-BEA1-EB3E137F0B5C}"/>
          </ac:picMkLst>
        </pc:picChg>
        <pc:picChg chg="del mod">
          <ac:chgData name="Zheng YUAN 袁铮" userId="1aa7be2b-1ab3-482a-9a0b-b9fece9ffb45" providerId="ADAL" clId="{E1212289-F181-4227-9056-3671FF058017}" dt="2021-09-01T13:50:22.706" v="644" actId="478"/>
          <ac:picMkLst>
            <pc:docMk/>
            <pc:sldMk cId="3967089437" sldId="268"/>
            <ac:picMk id="17" creationId="{9C16E809-045E-4649-ABB9-95CE1747FB71}"/>
          </ac:picMkLst>
        </pc:picChg>
        <pc:picChg chg="add mod">
          <ac:chgData name="Zheng YUAN 袁铮" userId="1aa7be2b-1ab3-482a-9a0b-b9fece9ffb45" providerId="ADAL" clId="{E1212289-F181-4227-9056-3671FF058017}" dt="2021-09-01T13:44:46.891" v="422" actId="571"/>
          <ac:picMkLst>
            <pc:docMk/>
            <pc:sldMk cId="3967089437" sldId="268"/>
            <ac:picMk id="18" creationId="{E178CAC7-7A11-458E-9DFD-D6DA61C38DDA}"/>
          </ac:picMkLst>
        </pc:picChg>
        <pc:picChg chg="add mod">
          <ac:chgData name="Zheng YUAN 袁铮" userId="1aa7be2b-1ab3-482a-9a0b-b9fece9ffb45" providerId="ADAL" clId="{E1212289-F181-4227-9056-3671FF058017}" dt="2021-09-01T13:50:48.438" v="651" actId="1076"/>
          <ac:picMkLst>
            <pc:docMk/>
            <pc:sldMk cId="3967089437" sldId="268"/>
            <ac:picMk id="22" creationId="{0274EE77-5C24-4BB2-8500-3ACA8352A831}"/>
          </ac:picMkLst>
        </pc:picChg>
        <pc:cxnChg chg="mod">
          <ac:chgData name="Zheng YUAN 袁铮" userId="1aa7be2b-1ab3-482a-9a0b-b9fece9ffb45" providerId="ADAL" clId="{E1212289-F181-4227-9056-3671FF058017}" dt="2021-09-02T04:00:17.984" v="2396" actId="1076"/>
          <ac:cxnSpMkLst>
            <pc:docMk/>
            <pc:sldMk cId="3967089437" sldId="268"/>
            <ac:cxnSpMk id="5" creationId="{923158B7-6E00-4A41-981F-D4CDA99BF91D}"/>
          </ac:cxnSpMkLst>
        </pc:cxnChg>
      </pc:sldChg>
      <pc:sldChg chg="addSp delSp modSp add mod">
        <pc:chgData name="Zheng YUAN 袁铮" userId="1aa7be2b-1ab3-482a-9a0b-b9fece9ffb45" providerId="ADAL" clId="{E1212289-F181-4227-9056-3671FF058017}" dt="2021-09-02T02:38:10.090" v="1691" actId="1076"/>
        <pc:sldMkLst>
          <pc:docMk/>
          <pc:sldMk cId="2795460666" sldId="269"/>
        </pc:sldMkLst>
        <pc:spChg chg="mod">
          <ac:chgData name="Zheng YUAN 袁铮" userId="1aa7be2b-1ab3-482a-9a0b-b9fece9ffb45" providerId="ADAL" clId="{E1212289-F181-4227-9056-3671FF058017}" dt="2021-09-02T02:07:52.530" v="1415" actId="20577"/>
          <ac:spMkLst>
            <pc:docMk/>
            <pc:sldMk cId="2795460666" sldId="269"/>
            <ac:spMk id="12" creationId="{6E85DA58-F56E-48D0-8114-C2314C458C5A}"/>
          </ac:spMkLst>
        </pc:spChg>
        <pc:spChg chg="del mod">
          <ac:chgData name="Zheng YUAN 袁铮" userId="1aa7be2b-1ab3-482a-9a0b-b9fece9ffb45" providerId="ADAL" clId="{E1212289-F181-4227-9056-3671FF058017}" dt="2021-09-01T14:28:29.481" v="763" actId="478"/>
          <ac:spMkLst>
            <pc:docMk/>
            <pc:sldMk cId="2795460666" sldId="269"/>
            <ac:spMk id="24" creationId="{1F928E9D-C71E-49D7-8E4C-4199C55753F4}"/>
          </ac:spMkLst>
        </pc:spChg>
        <pc:spChg chg="del">
          <ac:chgData name="Zheng YUAN 袁铮" userId="1aa7be2b-1ab3-482a-9a0b-b9fece9ffb45" providerId="ADAL" clId="{E1212289-F181-4227-9056-3671FF058017}" dt="2021-09-01T14:28:30.878" v="764" actId="478"/>
          <ac:spMkLst>
            <pc:docMk/>
            <pc:sldMk cId="2795460666" sldId="269"/>
            <ac:spMk id="26" creationId="{A65052B4-80DF-4A2E-8EDF-77621E956FB5}"/>
          </ac:spMkLst>
        </pc:spChg>
        <pc:picChg chg="add del mod">
          <ac:chgData name="Zheng YUAN 袁铮" userId="1aa7be2b-1ab3-482a-9a0b-b9fece9ffb45" providerId="ADAL" clId="{E1212289-F181-4227-9056-3671FF058017}" dt="2021-09-02T02:07:44.117" v="1411" actId="478"/>
          <ac:picMkLst>
            <pc:docMk/>
            <pc:sldMk cId="2795460666" sldId="269"/>
            <ac:picMk id="3" creationId="{09260CBC-5DCE-4D48-AC0B-27B9864A80D0}"/>
          </ac:picMkLst>
        </pc:picChg>
        <pc:picChg chg="add mod">
          <ac:chgData name="Zheng YUAN 袁铮" userId="1aa7be2b-1ab3-482a-9a0b-b9fece9ffb45" providerId="ADAL" clId="{E1212289-F181-4227-9056-3671FF058017}" dt="2021-09-02T02:20:35.445" v="1601" actId="1076"/>
          <ac:picMkLst>
            <pc:docMk/>
            <pc:sldMk cId="2795460666" sldId="269"/>
            <ac:picMk id="5" creationId="{02484E95-F6B4-41AC-AC4B-ADBA014EEBE1}"/>
          </ac:picMkLst>
        </pc:picChg>
        <pc:picChg chg="add mod">
          <ac:chgData name="Zheng YUAN 袁铮" userId="1aa7be2b-1ab3-482a-9a0b-b9fece9ffb45" providerId="ADAL" clId="{E1212289-F181-4227-9056-3671FF058017}" dt="2021-09-02T02:20:18.365" v="1599" actId="1076"/>
          <ac:picMkLst>
            <pc:docMk/>
            <pc:sldMk cId="2795460666" sldId="269"/>
            <ac:picMk id="7" creationId="{63E295A6-896E-4ADD-93CE-36107D4B39C1}"/>
          </ac:picMkLst>
        </pc:picChg>
        <pc:picChg chg="add del mod">
          <ac:chgData name="Zheng YUAN 袁铮" userId="1aa7be2b-1ab3-482a-9a0b-b9fece9ffb45" providerId="ADAL" clId="{E1212289-F181-4227-9056-3671FF058017}" dt="2021-09-02T02:05:51.521" v="1403" actId="478"/>
          <ac:picMkLst>
            <pc:docMk/>
            <pc:sldMk cId="2795460666" sldId="269"/>
            <ac:picMk id="9" creationId="{0F9F9C54-850C-45A7-A817-FDEABA1736FA}"/>
          </ac:picMkLst>
        </pc:picChg>
        <pc:picChg chg="add mod">
          <ac:chgData name="Zheng YUAN 袁铮" userId="1aa7be2b-1ab3-482a-9a0b-b9fece9ffb45" providerId="ADAL" clId="{E1212289-F181-4227-9056-3671FF058017}" dt="2021-09-02T02:19:28.058" v="1594" actId="1076"/>
          <ac:picMkLst>
            <pc:docMk/>
            <pc:sldMk cId="2795460666" sldId="269"/>
            <ac:picMk id="10" creationId="{C07A6AED-9935-412D-AC74-040281D8FF48}"/>
          </ac:picMkLst>
        </pc:picChg>
        <pc:picChg chg="add mod">
          <ac:chgData name="Zheng YUAN 袁铮" userId="1aa7be2b-1ab3-482a-9a0b-b9fece9ffb45" providerId="ADAL" clId="{E1212289-F181-4227-9056-3671FF058017}" dt="2021-09-02T02:19:26.936" v="1593" actId="1076"/>
          <ac:picMkLst>
            <pc:docMk/>
            <pc:sldMk cId="2795460666" sldId="269"/>
            <ac:picMk id="14" creationId="{DDA3E492-3C50-4B77-8927-DF1D0B9759EE}"/>
          </ac:picMkLst>
        </pc:picChg>
        <pc:picChg chg="add mod ord">
          <ac:chgData name="Zheng YUAN 袁铮" userId="1aa7be2b-1ab3-482a-9a0b-b9fece9ffb45" providerId="ADAL" clId="{E1212289-F181-4227-9056-3671FF058017}" dt="2021-09-02T02:38:10.090" v="1691" actId="1076"/>
          <ac:picMkLst>
            <pc:docMk/>
            <pc:sldMk cId="2795460666" sldId="269"/>
            <ac:picMk id="17" creationId="{4C2E69AF-9878-4B46-84AE-6D1CACB16382}"/>
          </ac:picMkLst>
        </pc:picChg>
        <pc:picChg chg="del">
          <ac:chgData name="Zheng YUAN 袁铮" userId="1aa7be2b-1ab3-482a-9a0b-b9fece9ffb45" providerId="ADAL" clId="{E1212289-F181-4227-9056-3671FF058017}" dt="2021-09-01T14:28:26.302" v="760" actId="478"/>
          <ac:picMkLst>
            <pc:docMk/>
            <pc:sldMk cId="2795460666" sldId="269"/>
            <ac:picMk id="20" creationId="{AFA86D97-BA82-4896-97F7-319B21B0D70C}"/>
          </ac:picMkLst>
        </pc:picChg>
        <pc:picChg chg="add mod modCrop">
          <ac:chgData name="Zheng YUAN 袁铮" userId="1aa7be2b-1ab3-482a-9a0b-b9fece9ffb45" providerId="ADAL" clId="{E1212289-F181-4227-9056-3671FF058017}" dt="2021-09-02T02:19:22.764" v="1591" actId="1076"/>
          <ac:picMkLst>
            <pc:docMk/>
            <pc:sldMk cId="2795460666" sldId="269"/>
            <ac:picMk id="21" creationId="{4EAE00FC-E0DF-4D65-9B8A-02690F1E8DAF}"/>
          </ac:picMkLst>
        </pc:picChg>
        <pc:picChg chg="del">
          <ac:chgData name="Zheng YUAN 袁铮" userId="1aa7be2b-1ab3-482a-9a0b-b9fece9ffb45" providerId="ADAL" clId="{E1212289-F181-4227-9056-3671FF058017}" dt="2021-09-01T14:28:27.470" v="761" actId="478"/>
          <ac:picMkLst>
            <pc:docMk/>
            <pc:sldMk cId="2795460666" sldId="269"/>
            <ac:picMk id="22" creationId="{B5B7256E-2C09-4363-BEB1-F49162889100}"/>
          </ac:picMkLst>
        </pc:picChg>
        <pc:picChg chg="add mod modCrop">
          <ac:chgData name="Zheng YUAN 袁铮" userId="1aa7be2b-1ab3-482a-9a0b-b9fece9ffb45" providerId="ADAL" clId="{E1212289-F181-4227-9056-3671FF058017}" dt="2021-09-02T02:19:25.005" v="1592" actId="1076"/>
          <ac:picMkLst>
            <pc:docMk/>
            <pc:sldMk cId="2795460666" sldId="269"/>
            <ac:picMk id="23" creationId="{CED75418-9E81-47CA-856B-9E342961DA0A}"/>
          </ac:picMkLst>
        </pc:picChg>
      </pc:sldChg>
      <pc:sldChg chg="addSp delSp modSp add mod">
        <pc:chgData name="Zheng YUAN 袁铮" userId="1aa7be2b-1ab3-482a-9a0b-b9fece9ffb45" providerId="ADAL" clId="{E1212289-F181-4227-9056-3671FF058017}" dt="2021-09-02T03:56:34.513" v="2393" actId="20577"/>
        <pc:sldMkLst>
          <pc:docMk/>
          <pc:sldMk cId="2315301481" sldId="270"/>
        </pc:sldMkLst>
        <pc:spChg chg="add del mod">
          <ac:chgData name="Zheng YUAN 袁铮" userId="1aa7be2b-1ab3-482a-9a0b-b9fece9ffb45" providerId="ADAL" clId="{E1212289-F181-4227-9056-3671FF058017}" dt="2021-09-02T01:48:17.150" v="1292" actId="478"/>
          <ac:spMkLst>
            <pc:docMk/>
            <pc:sldMk cId="2315301481" sldId="270"/>
            <ac:spMk id="4" creationId="{AF0D5CB8-2A1F-4A7E-93BC-FDEA69E8572B}"/>
          </ac:spMkLst>
        </pc:spChg>
        <pc:spChg chg="add del mod">
          <ac:chgData name="Zheng YUAN 袁铮" userId="1aa7be2b-1ab3-482a-9a0b-b9fece9ffb45" providerId="ADAL" clId="{E1212289-F181-4227-9056-3671FF058017}" dt="2021-09-02T01:48:16.167" v="1291" actId="478"/>
          <ac:spMkLst>
            <pc:docMk/>
            <pc:sldMk cId="2315301481" sldId="270"/>
            <ac:spMk id="6" creationId="{2C657539-CD0D-48F1-B10F-F5ED9431C14B}"/>
          </ac:spMkLst>
        </pc:spChg>
        <pc:spChg chg="add mod">
          <ac:chgData name="Zheng YUAN 袁铮" userId="1aa7be2b-1ab3-482a-9a0b-b9fece9ffb45" providerId="ADAL" clId="{E1212289-F181-4227-9056-3671FF058017}" dt="2021-09-02T01:25:34.271" v="825" actId="571"/>
          <ac:spMkLst>
            <pc:docMk/>
            <pc:sldMk cId="2315301481" sldId="270"/>
            <ac:spMk id="7" creationId="{1AC52690-8D2E-4F5B-B744-BE326F03CA5F}"/>
          </ac:spMkLst>
        </pc:spChg>
        <pc:spChg chg="add mod">
          <ac:chgData name="Zheng YUAN 袁铮" userId="1aa7be2b-1ab3-482a-9a0b-b9fece9ffb45" providerId="ADAL" clId="{E1212289-F181-4227-9056-3671FF058017}" dt="2021-09-02T02:31:48.737" v="1683" actId="20577"/>
          <ac:spMkLst>
            <pc:docMk/>
            <pc:sldMk cId="2315301481" sldId="270"/>
            <ac:spMk id="8" creationId="{6C87BEE5-B0BC-418D-84E4-B8E130668D11}"/>
          </ac:spMkLst>
        </pc:spChg>
        <pc:spChg chg="add mod">
          <ac:chgData name="Zheng YUAN 袁铮" userId="1aa7be2b-1ab3-482a-9a0b-b9fece9ffb45" providerId="ADAL" clId="{E1212289-F181-4227-9056-3671FF058017}" dt="2021-09-02T02:30:00.048" v="1609" actId="14100"/>
          <ac:spMkLst>
            <pc:docMk/>
            <pc:sldMk cId="2315301481" sldId="270"/>
            <ac:spMk id="9" creationId="{B2D473A7-B0E6-461B-B08A-0C11C018CEB1}"/>
          </ac:spMkLst>
        </pc:spChg>
        <pc:spChg chg="add mod">
          <ac:chgData name="Zheng YUAN 袁铮" userId="1aa7be2b-1ab3-482a-9a0b-b9fece9ffb45" providerId="ADAL" clId="{E1212289-F181-4227-9056-3671FF058017}" dt="2021-09-02T02:35:03.586" v="1684"/>
          <ac:spMkLst>
            <pc:docMk/>
            <pc:sldMk cId="2315301481" sldId="270"/>
            <ac:spMk id="10" creationId="{4DFA927E-CF4B-4B8F-BDAC-63648FA5B042}"/>
          </ac:spMkLst>
        </pc:spChg>
        <pc:spChg chg="add mod">
          <ac:chgData name="Zheng YUAN 袁铮" userId="1aa7be2b-1ab3-482a-9a0b-b9fece9ffb45" providerId="ADAL" clId="{E1212289-F181-4227-9056-3671FF058017}" dt="2021-09-02T02:01:27.186" v="1391" actId="14100"/>
          <ac:spMkLst>
            <pc:docMk/>
            <pc:sldMk cId="2315301481" sldId="270"/>
            <ac:spMk id="11" creationId="{292EF4EF-5EA1-44C1-A2ED-B9A70F13EED9}"/>
          </ac:spMkLst>
        </pc:spChg>
        <pc:spChg chg="add mod">
          <ac:chgData name="Zheng YUAN 袁铮" userId="1aa7be2b-1ab3-482a-9a0b-b9fece9ffb45" providerId="ADAL" clId="{E1212289-F181-4227-9056-3671FF058017}" dt="2021-09-02T02:35:14.351" v="1688"/>
          <ac:spMkLst>
            <pc:docMk/>
            <pc:sldMk cId="2315301481" sldId="270"/>
            <ac:spMk id="12" creationId="{AF701633-6E04-412E-9F17-DE44055DE7EA}"/>
          </ac:spMkLst>
        </pc:spChg>
        <pc:spChg chg="add mod">
          <ac:chgData name="Zheng YUAN 袁铮" userId="1aa7be2b-1ab3-482a-9a0b-b9fece9ffb45" providerId="ADAL" clId="{E1212289-F181-4227-9056-3671FF058017}" dt="2021-09-02T02:13:07.295" v="1427" actId="14100"/>
          <ac:spMkLst>
            <pc:docMk/>
            <pc:sldMk cId="2315301481" sldId="270"/>
            <ac:spMk id="13" creationId="{F27A942A-548D-4300-B0C1-6ADAB93AD9A3}"/>
          </ac:spMkLst>
        </pc:spChg>
        <pc:spChg chg="add mod">
          <ac:chgData name="Zheng YUAN 袁铮" userId="1aa7be2b-1ab3-482a-9a0b-b9fece9ffb45" providerId="ADAL" clId="{E1212289-F181-4227-9056-3671FF058017}" dt="2021-09-02T03:56:34.513" v="2393" actId="20577"/>
          <ac:spMkLst>
            <pc:docMk/>
            <pc:sldMk cId="2315301481" sldId="270"/>
            <ac:spMk id="14" creationId="{B1389CC8-BFB5-449F-B57F-643B46233EB5}"/>
          </ac:spMkLst>
        </pc:spChg>
        <pc:spChg chg="mod">
          <ac:chgData name="Zheng YUAN 袁铮" userId="1aa7be2b-1ab3-482a-9a0b-b9fece9ffb45" providerId="ADAL" clId="{E1212289-F181-4227-9056-3671FF058017}" dt="2021-09-02T01:25:54.893" v="834" actId="1076"/>
          <ac:spMkLst>
            <pc:docMk/>
            <pc:sldMk cId="2315301481" sldId="270"/>
            <ac:spMk id="16" creationId="{89F89C5E-8ED8-420A-B9DB-2955C471F65F}"/>
          </ac:spMkLst>
        </pc:spChg>
        <pc:spChg chg="add del mod">
          <ac:chgData name="Zheng YUAN 袁铮" userId="1aa7be2b-1ab3-482a-9a0b-b9fece9ffb45" providerId="ADAL" clId="{E1212289-F181-4227-9056-3671FF058017}" dt="2021-09-02T01:59:36.817" v="1364" actId="478"/>
          <ac:spMkLst>
            <pc:docMk/>
            <pc:sldMk cId="2315301481" sldId="270"/>
            <ac:spMk id="17" creationId="{0669E0AA-0610-4FD0-B943-177EF0F6622D}"/>
          </ac:spMkLst>
        </pc:spChg>
        <pc:spChg chg="add mod">
          <ac:chgData name="Zheng YUAN 袁铮" userId="1aa7be2b-1ab3-482a-9a0b-b9fece9ffb45" providerId="ADAL" clId="{E1212289-F181-4227-9056-3671FF058017}" dt="2021-09-02T02:15:16.773" v="1557" actId="1076"/>
          <ac:spMkLst>
            <pc:docMk/>
            <pc:sldMk cId="2315301481" sldId="270"/>
            <ac:spMk id="18" creationId="{C193CBEC-EABF-413F-ABBF-BBF7AC64AC19}"/>
          </ac:spMkLst>
        </pc:spChg>
        <pc:spChg chg="add mod">
          <ac:chgData name="Zheng YUAN 袁铮" userId="1aa7be2b-1ab3-482a-9a0b-b9fece9ffb45" providerId="ADAL" clId="{E1212289-F181-4227-9056-3671FF058017}" dt="2021-09-02T02:15:16.773" v="1557" actId="1076"/>
          <ac:spMkLst>
            <pc:docMk/>
            <pc:sldMk cId="2315301481" sldId="270"/>
            <ac:spMk id="19" creationId="{5F8F9ADF-7CC4-4F99-ABA6-5EE23311EF7F}"/>
          </ac:spMkLst>
        </pc:spChg>
        <pc:spChg chg="add del">
          <ac:chgData name="Zheng YUAN 袁铮" userId="1aa7be2b-1ab3-482a-9a0b-b9fece9ffb45" providerId="ADAL" clId="{E1212289-F181-4227-9056-3671FF058017}" dt="2021-09-02T03:26:19.711" v="1917" actId="478"/>
          <ac:spMkLst>
            <pc:docMk/>
            <pc:sldMk cId="2315301481" sldId="270"/>
            <ac:spMk id="20" creationId="{147E88CA-42BA-4375-99DB-F636AA9D08F6}"/>
          </ac:spMkLst>
        </pc:spChg>
      </pc:sldChg>
      <pc:sldChg chg="addSp delSp modSp add del mod">
        <pc:chgData name="Zheng YUAN 袁铮" userId="1aa7be2b-1ab3-482a-9a0b-b9fece9ffb45" providerId="ADAL" clId="{E1212289-F181-4227-9056-3671FF058017}" dt="2021-09-02T02:35:33.713" v="1689" actId="47"/>
        <pc:sldMkLst>
          <pc:docMk/>
          <pc:sldMk cId="702779653" sldId="271"/>
        </pc:sldMkLst>
        <pc:picChg chg="add mod">
          <ac:chgData name="Zheng YUAN 袁铮" userId="1aa7be2b-1ab3-482a-9a0b-b9fece9ffb45" providerId="ADAL" clId="{E1212289-F181-4227-9056-3671FF058017}" dt="2021-09-02T02:16:03.527" v="1562" actId="1076"/>
          <ac:picMkLst>
            <pc:docMk/>
            <pc:sldMk cId="702779653" sldId="271"/>
            <ac:picMk id="3" creationId="{E6F6E5F4-69A6-467E-BA70-3B08D900FD44}"/>
          </ac:picMkLst>
        </pc:picChg>
        <pc:picChg chg="del">
          <ac:chgData name="Zheng YUAN 袁铮" userId="1aa7be2b-1ab3-482a-9a0b-b9fece9ffb45" providerId="ADAL" clId="{E1212289-F181-4227-9056-3671FF058017}" dt="2021-09-02T02:08:23.582" v="1417" actId="478"/>
          <ac:picMkLst>
            <pc:docMk/>
            <pc:sldMk cId="702779653" sldId="271"/>
            <ac:picMk id="5" creationId="{02484E95-F6B4-41AC-AC4B-ADBA014EEBE1}"/>
          </ac:picMkLst>
        </pc:picChg>
      </pc:sldChg>
      <pc:sldChg chg="addSp delSp modSp add mod">
        <pc:chgData name="Zheng YUAN 袁铮" userId="1aa7be2b-1ab3-482a-9a0b-b9fece9ffb45" providerId="ADAL" clId="{E1212289-F181-4227-9056-3671FF058017}" dt="2021-09-02T07:51:38.941" v="3666" actId="20577"/>
        <pc:sldMkLst>
          <pc:docMk/>
          <pc:sldMk cId="3558089595" sldId="272"/>
        </pc:sldMkLst>
        <pc:spChg chg="add del mod">
          <ac:chgData name="Zheng YUAN 袁铮" userId="1aa7be2b-1ab3-482a-9a0b-b9fece9ffb45" providerId="ADAL" clId="{E1212289-F181-4227-9056-3671FF058017}" dt="2021-09-02T03:48:58.233" v="2136" actId="478"/>
          <ac:spMkLst>
            <pc:docMk/>
            <pc:sldMk cId="3558089595" sldId="272"/>
            <ac:spMk id="6" creationId="{4CF1C163-F594-4DEA-A725-0301315D3318}"/>
          </ac:spMkLst>
        </pc:spChg>
        <pc:spChg chg="add del mod">
          <ac:chgData name="Zheng YUAN 袁铮" userId="1aa7be2b-1ab3-482a-9a0b-b9fece9ffb45" providerId="ADAL" clId="{E1212289-F181-4227-9056-3671FF058017}" dt="2021-09-02T03:48:52.803" v="2135" actId="478"/>
          <ac:spMkLst>
            <pc:docMk/>
            <pc:sldMk cId="3558089595" sldId="272"/>
            <ac:spMk id="7" creationId="{5E04DFD1-5D15-45D7-8B57-C921232329B5}"/>
          </ac:spMkLst>
        </pc:spChg>
        <pc:spChg chg="add mod">
          <ac:chgData name="Zheng YUAN 袁铮" userId="1aa7be2b-1ab3-482a-9a0b-b9fece9ffb45" providerId="ADAL" clId="{E1212289-F181-4227-9056-3671FF058017}" dt="2021-09-02T03:49:36.206" v="2174" actId="20577"/>
          <ac:spMkLst>
            <pc:docMk/>
            <pc:sldMk cId="3558089595" sldId="272"/>
            <ac:spMk id="8" creationId="{59F3362F-CBCE-4AF6-8037-C77BA0547E7A}"/>
          </ac:spMkLst>
        </pc:spChg>
        <pc:spChg chg="add mod">
          <ac:chgData name="Zheng YUAN 袁铮" userId="1aa7be2b-1ab3-482a-9a0b-b9fece9ffb45" providerId="ADAL" clId="{E1212289-F181-4227-9056-3671FF058017}" dt="2021-09-02T07:51:34.171" v="3664" actId="20577"/>
          <ac:spMkLst>
            <pc:docMk/>
            <pc:sldMk cId="3558089595" sldId="272"/>
            <ac:spMk id="9" creationId="{404B1F06-1F25-4978-9406-BE69BB516628}"/>
          </ac:spMkLst>
        </pc:spChg>
        <pc:spChg chg="add mod">
          <ac:chgData name="Zheng YUAN 袁铮" userId="1aa7be2b-1ab3-482a-9a0b-b9fece9ffb45" providerId="ADAL" clId="{E1212289-F181-4227-9056-3671FF058017}" dt="2021-09-02T07:51:04.182" v="3642" actId="14100"/>
          <ac:spMkLst>
            <pc:docMk/>
            <pc:sldMk cId="3558089595" sldId="272"/>
            <ac:spMk id="10" creationId="{91DB4062-8CBF-44EC-8364-A107FCDC7EC0}"/>
          </ac:spMkLst>
        </pc:spChg>
        <pc:spChg chg="add mod">
          <ac:chgData name="Zheng YUAN 袁铮" userId="1aa7be2b-1ab3-482a-9a0b-b9fece9ffb45" providerId="ADAL" clId="{E1212289-F181-4227-9056-3671FF058017}" dt="2021-09-02T03:49:24.591" v="2158" actId="20577"/>
          <ac:spMkLst>
            <pc:docMk/>
            <pc:sldMk cId="3558089595" sldId="272"/>
            <ac:spMk id="11" creationId="{ADFC17FE-A229-4A35-A858-DBF7A4BE1A14}"/>
          </ac:spMkLst>
        </pc:spChg>
        <pc:spChg chg="add mod">
          <ac:chgData name="Zheng YUAN 袁铮" userId="1aa7be2b-1ab3-482a-9a0b-b9fece9ffb45" providerId="ADAL" clId="{E1212289-F181-4227-9056-3671FF058017}" dt="2021-09-02T07:51:38.941" v="3666" actId="20577"/>
          <ac:spMkLst>
            <pc:docMk/>
            <pc:sldMk cId="3558089595" sldId="272"/>
            <ac:spMk id="14" creationId="{F7124359-07B3-436A-80DD-600CACA235D5}"/>
          </ac:spMkLst>
        </pc:spChg>
        <pc:spChg chg="add mod">
          <ac:chgData name="Zheng YUAN 袁铮" userId="1aa7be2b-1ab3-482a-9a0b-b9fece9ffb45" providerId="ADAL" clId="{E1212289-F181-4227-9056-3671FF058017}" dt="2021-09-02T03:49:14.454" v="2141" actId="1076"/>
          <ac:spMkLst>
            <pc:docMk/>
            <pc:sldMk cId="3558089595" sldId="272"/>
            <ac:spMk id="15" creationId="{01ACAB86-9844-4983-960A-4E663E1312D5}"/>
          </ac:spMkLst>
        </pc:spChg>
        <pc:spChg chg="add mod">
          <ac:chgData name="Zheng YUAN 袁铮" userId="1aa7be2b-1ab3-482a-9a0b-b9fece9ffb45" providerId="ADAL" clId="{E1212289-F181-4227-9056-3671FF058017}" dt="2021-09-02T03:49:39.971" v="2176" actId="571"/>
          <ac:spMkLst>
            <pc:docMk/>
            <pc:sldMk cId="3558089595" sldId="272"/>
            <ac:spMk id="17" creationId="{99504677-A810-4B40-8343-C389956B7D41}"/>
          </ac:spMkLst>
        </pc:spChg>
        <pc:spChg chg="add mod">
          <ac:chgData name="Zheng YUAN 袁铮" userId="1aa7be2b-1ab3-482a-9a0b-b9fece9ffb45" providerId="ADAL" clId="{E1212289-F181-4227-9056-3671FF058017}" dt="2021-09-02T03:50:05.480" v="2180" actId="14100"/>
          <ac:spMkLst>
            <pc:docMk/>
            <pc:sldMk cId="3558089595" sldId="272"/>
            <ac:spMk id="18" creationId="{1FB98786-2F2E-449A-9560-BA587725160E}"/>
          </ac:spMkLst>
        </pc:spChg>
        <pc:spChg chg="add mod">
          <ac:chgData name="Zheng YUAN 袁铮" userId="1aa7be2b-1ab3-482a-9a0b-b9fece9ffb45" providerId="ADAL" clId="{E1212289-F181-4227-9056-3671FF058017}" dt="2021-09-02T07:51:34.858" v="3665" actId="20577"/>
          <ac:spMkLst>
            <pc:docMk/>
            <pc:sldMk cId="3558089595" sldId="272"/>
            <ac:spMk id="19" creationId="{10DE654F-B92D-4D90-8127-28787B67C1C7}"/>
          </ac:spMkLst>
        </pc:spChg>
        <pc:spChg chg="add mod">
          <ac:chgData name="Zheng YUAN 袁铮" userId="1aa7be2b-1ab3-482a-9a0b-b9fece9ffb45" providerId="ADAL" clId="{E1212289-F181-4227-9056-3671FF058017}" dt="2021-09-02T03:49:44.264" v="2178" actId="1076"/>
          <ac:spMkLst>
            <pc:docMk/>
            <pc:sldMk cId="3558089595" sldId="272"/>
            <ac:spMk id="20" creationId="{72FA3B09-AF81-4DE0-A071-6F317A8F59B0}"/>
          </ac:spMkLst>
        </pc:spChg>
        <pc:picChg chg="del">
          <ac:chgData name="Zheng YUAN 袁铮" userId="1aa7be2b-1ab3-482a-9a0b-b9fece9ffb45" providerId="ADAL" clId="{E1212289-F181-4227-9056-3671FF058017}" dt="2021-09-02T02:22:33.365" v="1607" actId="478"/>
          <ac:picMkLst>
            <pc:docMk/>
            <pc:sldMk cId="3558089595" sldId="272"/>
            <ac:picMk id="3" creationId="{09C5DC6A-131E-4A9B-A01B-F9088A932020}"/>
          </ac:picMkLst>
        </pc:picChg>
      </pc:sldChg>
      <pc:sldChg chg="addSp delSp modSp add mod">
        <pc:chgData name="Zheng YUAN 袁铮" userId="1aa7be2b-1ab3-482a-9a0b-b9fece9ffb45" providerId="ADAL" clId="{E1212289-F181-4227-9056-3671FF058017}" dt="2021-09-02T08:07:17.240" v="3772" actId="20577"/>
        <pc:sldMkLst>
          <pc:docMk/>
          <pc:sldMk cId="2893663060" sldId="273"/>
        </pc:sldMkLst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8" creationId="{59F3362F-CBCE-4AF6-8037-C77BA0547E7A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9" creationId="{404B1F06-1F25-4978-9406-BE69BB516628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0" creationId="{91DB4062-8CBF-44EC-8364-A107FCDC7EC0}"/>
          </ac:spMkLst>
        </pc:spChg>
        <pc:spChg chg="del mod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1" creationId="{ADFC17FE-A229-4A35-A858-DBF7A4BE1A14}"/>
          </ac:spMkLst>
        </pc:spChg>
        <pc:spChg chg="mod">
          <ac:chgData name="Zheng YUAN 袁铮" userId="1aa7be2b-1ab3-482a-9a0b-b9fece9ffb45" providerId="ADAL" clId="{E1212289-F181-4227-9056-3671FF058017}" dt="2021-09-02T07:31:59.394" v="3438" actId="20577"/>
          <ac:spMkLst>
            <pc:docMk/>
            <pc:sldMk cId="2893663060" sldId="273"/>
            <ac:spMk id="12" creationId="{6E85DA58-F56E-48D0-8114-C2314C458C5A}"/>
          </ac:spMkLst>
        </pc:spChg>
        <pc:spChg chg="del">
          <ac:chgData name="Zheng YUAN 袁铮" userId="1aa7be2b-1ab3-482a-9a0b-b9fece9ffb45" providerId="ADAL" clId="{E1212289-F181-4227-9056-3671FF058017}" dt="2021-09-02T04:01:07.034" v="2413" actId="478"/>
          <ac:spMkLst>
            <pc:docMk/>
            <pc:sldMk cId="2893663060" sldId="273"/>
            <ac:spMk id="13" creationId="{5CF83183-E946-4C67-BD12-C1CDAA45FD10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4" creationId="{F7124359-07B3-436A-80DD-600CACA235D5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5" creationId="{01ACAB86-9844-4983-960A-4E663E1312D5}"/>
          </ac:spMkLst>
        </pc:spChg>
        <pc:spChg chg="del mod">
          <ac:chgData name="Zheng YUAN 袁铮" userId="1aa7be2b-1ab3-482a-9a0b-b9fece9ffb45" providerId="ADAL" clId="{E1212289-F181-4227-9056-3671FF058017}" dt="2021-09-02T04:01:08.679" v="2414" actId="478"/>
          <ac:spMkLst>
            <pc:docMk/>
            <pc:sldMk cId="2893663060" sldId="273"/>
            <ac:spMk id="16" creationId="{89F89C5E-8ED8-420A-B9DB-2955C471F65F}"/>
          </ac:spMkLst>
        </pc:spChg>
        <pc:spChg chg="add del mod">
          <ac:chgData name="Zheng YUAN 袁铮" userId="1aa7be2b-1ab3-482a-9a0b-b9fece9ffb45" providerId="ADAL" clId="{E1212289-F181-4227-9056-3671FF058017}" dt="2021-09-02T04:01:16.431" v="2416"/>
          <ac:spMkLst>
            <pc:docMk/>
            <pc:sldMk cId="2893663060" sldId="273"/>
            <ac:spMk id="17" creationId="{63318C5A-D103-465B-B7A0-E92C13A834A5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8" creationId="{1FB98786-2F2E-449A-9560-BA587725160E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19" creationId="{10DE654F-B92D-4D90-8127-28787B67C1C7}"/>
          </ac:spMkLst>
        </pc:spChg>
        <pc:spChg chg="del">
          <ac:chgData name="Zheng YUAN 袁铮" userId="1aa7be2b-1ab3-482a-9a0b-b9fece9ffb45" providerId="ADAL" clId="{E1212289-F181-4227-9056-3671FF058017}" dt="2021-09-02T03:50:59.158" v="2183" actId="478"/>
          <ac:spMkLst>
            <pc:docMk/>
            <pc:sldMk cId="2893663060" sldId="273"/>
            <ac:spMk id="20" creationId="{72FA3B09-AF81-4DE0-A071-6F317A8F59B0}"/>
          </ac:spMkLst>
        </pc:spChg>
        <pc:spChg chg="add del mod">
          <ac:chgData name="Zheng YUAN 袁铮" userId="1aa7be2b-1ab3-482a-9a0b-b9fece9ffb45" providerId="ADAL" clId="{E1212289-F181-4227-9056-3671FF058017}" dt="2021-09-02T04:01:16.431" v="2416"/>
          <ac:spMkLst>
            <pc:docMk/>
            <pc:sldMk cId="2893663060" sldId="273"/>
            <ac:spMk id="21" creationId="{354B982B-2B3C-4190-B497-4C8485011A09}"/>
          </ac:spMkLst>
        </pc:spChg>
        <pc:spChg chg="add del mod">
          <ac:chgData name="Zheng YUAN 袁铮" userId="1aa7be2b-1ab3-482a-9a0b-b9fece9ffb45" providerId="ADAL" clId="{E1212289-F181-4227-9056-3671FF058017}" dt="2021-09-02T04:01:16.431" v="2416"/>
          <ac:spMkLst>
            <pc:docMk/>
            <pc:sldMk cId="2893663060" sldId="273"/>
            <ac:spMk id="22" creationId="{0E0321BA-F223-4879-9BD0-D9D88ED4327E}"/>
          </ac:spMkLst>
        </pc:spChg>
        <pc:spChg chg="add mod">
          <ac:chgData name="Zheng YUAN 袁铮" userId="1aa7be2b-1ab3-482a-9a0b-b9fece9ffb45" providerId="ADAL" clId="{E1212289-F181-4227-9056-3671FF058017}" dt="2021-09-02T07:37:07.444" v="3499" actId="14100"/>
          <ac:spMkLst>
            <pc:docMk/>
            <pc:sldMk cId="2893663060" sldId="273"/>
            <ac:spMk id="23" creationId="{9EF95AD9-389B-4282-817E-A08F099ECA42}"/>
          </ac:spMkLst>
        </pc:spChg>
        <pc:spChg chg="add mod">
          <ac:chgData name="Zheng YUAN 袁铮" userId="1aa7be2b-1ab3-482a-9a0b-b9fece9ffb45" providerId="ADAL" clId="{E1212289-F181-4227-9056-3671FF058017}" dt="2021-09-02T07:48:27.827" v="3641" actId="20577"/>
          <ac:spMkLst>
            <pc:docMk/>
            <pc:sldMk cId="2893663060" sldId="273"/>
            <ac:spMk id="24" creationId="{B764684E-04C6-4720-90D0-BD4BCCABE7BA}"/>
          </ac:spMkLst>
        </pc:spChg>
        <pc:spChg chg="add mod">
          <ac:chgData name="Zheng YUAN 袁铮" userId="1aa7be2b-1ab3-482a-9a0b-b9fece9ffb45" providerId="ADAL" clId="{E1212289-F181-4227-9056-3671FF058017}" dt="2021-09-02T07:39:10.018" v="3526" actId="14100"/>
          <ac:spMkLst>
            <pc:docMk/>
            <pc:sldMk cId="2893663060" sldId="273"/>
            <ac:spMk id="25" creationId="{F625CD59-FAF9-42C4-89D4-E5B568ADE6C0}"/>
          </ac:spMkLst>
        </pc:spChg>
        <pc:spChg chg="add mod">
          <ac:chgData name="Zheng YUAN 袁铮" userId="1aa7be2b-1ab3-482a-9a0b-b9fece9ffb45" providerId="ADAL" clId="{E1212289-F181-4227-9056-3671FF058017}" dt="2021-09-02T08:02:19.810" v="3677" actId="20577"/>
          <ac:spMkLst>
            <pc:docMk/>
            <pc:sldMk cId="2893663060" sldId="273"/>
            <ac:spMk id="26" creationId="{13E60910-77C2-43F6-9490-84A76D84ACC4}"/>
          </ac:spMkLst>
        </pc:spChg>
        <pc:spChg chg="add del mod">
          <ac:chgData name="Zheng YUAN 袁铮" userId="1aa7be2b-1ab3-482a-9a0b-b9fece9ffb45" providerId="ADAL" clId="{E1212289-F181-4227-9056-3671FF058017}" dt="2021-09-02T07:37:30.588" v="3512"/>
          <ac:spMkLst>
            <pc:docMk/>
            <pc:sldMk cId="2893663060" sldId="273"/>
            <ac:spMk id="27" creationId="{51ED93FB-5917-496C-BD48-116A22FBCAF3}"/>
          </ac:spMkLst>
        </pc:spChg>
        <pc:spChg chg="add mod">
          <ac:chgData name="Zheng YUAN 袁铮" userId="1aa7be2b-1ab3-482a-9a0b-b9fece9ffb45" providerId="ADAL" clId="{E1212289-F181-4227-9056-3671FF058017}" dt="2021-09-02T07:59:17.241" v="3672" actId="1076"/>
          <ac:spMkLst>
            <pc:docMk/>
            <pc:sldMk cId="2893663060" sldId="273"/>
            <ac:spMk id="28" creationId="{02179375-2AE8-4BD2-B5B4-655CA3DC187D}"/>
          </ac:spMkLst>
        </pc:spChg>
        <pc:spChg chg="add del mod">
          <ac:chgData name="Zheng YUAN 袁铮" userId="1aa7be2b-1ab3-482a-9a0b-b9fece9ffb45" providerId="ADAL" clId="{E1212289-F181-4227-9056-3671FF058017}" dt="2021-09-02T07:37:00.283" v="3497"/>
          <ac:spMkLst>
            <pc:docMk/>
            <pc:sldMk cId="2893663060" sldId="273"/>
            <ac:spMk id="29" creationId="{E251FD6A-4CE1-4871-AECA-EB8F7FEEE7D1}"/>
          </ac:spMkLst>
        </pc:spChg>
        <pc:spChg chg="add del mod">
          <ac:chgData name="Zheng YUAN 袁铮" userId="1aa7be2b-1ab3-482a-9a0b-b9fece9ffb45" providerId="ADAL" clId="{E1212289-F181-4227-9056-3671FF058017}" dt="2021-09-02T07:37:00.283" v="3497"/>
          <ac:spMkLst>
            <pc:docMk/>
            <pc:sldMk cId="2893663060" sldId="273"/>
            <ac:spMk id="30" creationId="{5B5E7481-ED6D-46F7-86B1-9FBE3722C2BB}"/>
          </ac:spMkLst>
        </pc:spChg>
        <pc:spChg chg="add mod">
          <ac:chgData name="Zheng YUAN 袁铮" userId="1aa7be2b-1ab3-482a-9a0b-b9fece9ffb45" providerId="ADAL" clId="{E1212289-F181-4227-9056-3671FF058017}" dt="2021-09-02T07:59:17.241" v="3672" actId="1076"/>
          <ac:spMkLst>
            <pc:docMk/>
            <pc:sldMk cId="2893663060" sldId="273"/>
            <ac:spMk id="31" creationId="{ACF0213D-F3AD-48D2-B9F4-E62D090987A1}"/>
          </ac:spMkLst>
        </pc:spChg>
        <pc:spChg chg="add mod">
          <ac:chgData name="Zheng YUAN 袁铮" userId="1aa7be2b-1ab3-482a-9a0b-b9fece9ffb45" providerId="ADAL" clId="{E1212289-F181-4227-9056-3671FF058017}" dt="2021-09-02T08:02:33.081" v="3690" actId="20577"/>
          <ac:spMkLst>
            <pc:docMk/>
            <pc:sldMk cId="2893663060" sldId="273"/>
            <ac:spMk id="32" creationId="{93D5ACA8-00B6-4A0E-98CE-B27CF00C2FA1}"/>
          </ac:spMkLst>
        </pc:spChg>
        <pc:spChg chg="add mod">
          <ac:chgData name="Zheng YUAN 袁铮" userId="1aa7be2b-1ab3-482a-9a0b-b9fece9ffb45" providerId="ADAL" clId="{E1212289-F181-4227-9056-3671FF058017}" dt="2021-09-02T08:04:45.091" v="3750" actId="14100"/>
          <ac:spMkLst>
            <pc:docMk/>
            <pc:sldMk cId="2893663060" sldId="273"/>
            <ac:spMk id="33" creationId="{3A744C25-0932-458F-A6F4-D2C3217AD3D2}"/>
          </ac:spMkLst>
        </pc:spChg>
        <pc:spChg chg="add mod">
          <ac:chgData name="Zheng YUAN 袁铮" userId="1aa7be2b-1ab3-482a-9a0b-b9fece9ffb45" providerId="ADAL" clId="{E1212289-F181-4227-9056-3671FF058017}" dt="2021-09-02T08:07:17.240" v="3772" actId="20577"/>
          <ac:spMkLst>
            <pc:docMk/>
            <pc:sldMk cId="2893663060" sldId="273"/>
            <ac:spMk id="34" creationId="{5ACAD116-5C03-4D80-BD7F-A695E3E3D789}"/>
          </ac:spMkLst>
        </pc:spChg>
        <pc:graphicFrameChg chg="add del mod">
          <ac:chgData name="Zheng YUAN 袁铮" userId="1aa7be2b-1ab3-482a-9a0b-b9fece9ffb45" providerId="ADAL" clId="{E1212289-F181-4227-9056-3671FF058017}" dt="2021-09-02T07:32:10.762" v="3440"/>
          <ac:graphicFrameMkLst>
            <pc:docMk/>
            <pc:sldMk cId="2893663060" sldId="273"/>
            <ac:graphicFrameMk id="2" creationId="{4B85B1E2-140D-4E9C-BC74-6E01A3A0703D}"/>
          </ac:graphicFrameMkLst>
        </pc:graphicFrameChg>
      </pc:sldChg>
      <pc:sldMasterChg chg="addSldLayout">
        <pc:chgData name="Zheng YUAN 袁铮" userId="1aa7be2b-1ab3-482a-9a0b-b9fece9ffb45" providerId="ADAL" clId="{E1212289-F181-4227-9056-3671FF058017}" dt="2021-09-01T10:37:13.157" v="0" actId="680"/>
        <pc:sldMasterMkLst>
          <pc:docMk/>
          <pc:sldMasterMk cId="159832394" sldId="2147483648"/>
        </pc:sldMasterMkLst>
        <pc:sldLayoutChg chg="add">
          <pc:chgData name="Zheng YUAN 袁铮" userId="1aa7be2b-1ab3-482a-9a0b-b9fece9ffb45" providerId="ADAL" clId="{E1212289-F181-4227-9056-3671FF058017}" dt="2021-09-01T10:37:13.157" v="0" actId="680"/>
          <pc:sldLayoutMkLst>
            <pc:docMk/>
            <pc:sldMasterMk cId="159832394" sldId="2147483648"/>
            <pc:sldLayoutMk cId="1572789404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96B42-F9DC-42F1-BEAF-44521CBAD344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9F438-9158-405C-ADF8-F48F03488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5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8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779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8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85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6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6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68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0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39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65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27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84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08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16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8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872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71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10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73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>
                <a:effectLst/>
                <a:latin typeface="LinLibertineT"/>
              </a:rPr>
              <a:t>Modality-based Recsys (MoRec</a:t>
            </a:r>
            <a:r>
              <a:rPr lang="en-US" altLang="zh-CN" sz="1200">
                <a:effectLst/>
                <a:latin typeface="LinLibertineT"/>
              </a:rPr>
              <a:t>) </a:t>
            </a:r>
            <a:r>
              <a:rPr lang="en-US" altLang="zh-CN" sz="120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GB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>
                <a:latin typeface="LinLibertineT"/>
              </a:rPr>
              <a:t>Was mainly used to solve cold-start,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instead</a:t>
            </a:r>
            <a:r>
              <a:rPr lang="zh-CN" altLang="en-US" sz="1200" u="sng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of</a:t>
            </a:r>
            <a:r>
              <a:rPr lang="zh-CN" altLang="en-US" sz="1200" u="sng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regular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settings</a:t>
            </a:r>
            <a:r>
              <a:rPr lang="en-US" altLang="zh-CN" sz="120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>
                <a:latin typeface="LinLibertineT"/>
              </a:rPr>
              <a:t>Need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help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of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item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ID features</a:t>
            </a:r>
            <a:r>
              <a:rPr lang="en-US" altLang="zh-CN" sz="1200">
                <a:latin typeface="LinLibertineT"/>
              </a:rPr>
              <a:t>.</a:t>
            </a:r>
            <a:endParaRPr lang="en-US" altLang="zh-CN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>
                <a:latin typeface="LinLibertineT"/>
              </a:rPr>
              <a:t>not as expressive </a:t>
            </a:r>
            <a:r>
              <a:rPr lang="en-US" altLang="zh-CN" sz="1200">
                <a:latin typeface="LinLibertineT"/>
              </a:rPr>
              <a:t>as typical item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ID embeddings</a:t>
            </a:r>
            <a:r>
              <a:rPr lang="en-US" altLang="zh-CN" sz="1200">
                <a:effectLst/>
                <a:latin typeface="LinLibertineT"/>
              </a:rPr>
              <a:t>.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situation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 recent </a:t>
            </a:r>
            <a:r>
              <a:rPr lang="en-US" altLang="zh-CN" sz="1200" u="sng">
                <a:latin typeface="LinLibertineT"/>
              </a:rPr>
              <a:t>great success </a:t>
            </a:r>
            <a:r>
              <a:rPr lang="en-US" altLang="zh-CN" sz="1200">
                <a:latin typeface="LinLibertineT"/>
              </a:rPr>
              <a:t>of pre-trained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modality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encoders(e.g., BERT,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Swin) .</a:t>
            </a:r>
            <a:endParaRPr lang="en-US" altLang="zh-CN" sz="120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32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>
                <a:effectLst/>
                <a:latin typeface="LinLibertineT"/>
              </a:rPr>
              <a:t>Modality-based Recsys (MoRec</a:t>
            </a:r>
            <a:r>
              <a:rPr lang="en-US" altLang="zh-CN" sz="1200">
                <a:effectLst/>
                <a:latin typeface="LinLibertineT"/>
              </a:rPr>
              <a:t>) </a:t>
            </a:r>
            <a:r>
              <a:rPr lang="en-US" altLang="zh-CN" sz="120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GB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>
                <a:latin typeface="LinLibertineT"/>
              </a:rPr>
              <a:t>Was mainly used to solve cold-start,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instead</a:t>
            </a:r>
            <a:r>
              <a:rPr lang="zh-CN" altLang="en-US" sz="1200" u="sng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of</a:t>
            </a:r>
            <a:r>
              <a:rPr lang="zh-CN" altLang="en-US" sz="1200" u="sng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regular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settings</a:t>
            </a:r>
            <a:r>
              <a:rPr lang="en-US" altLang="zh-CN" sz="120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>
                <a:latin typeface="LinLibertineT"/>
              </a:rPr>
              <a:t>Need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help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of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item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 u="sng">
                <a:latin typeface="LinLibertineT"/>
              </a:rPr>
              <a:t>ID features</a:t>
            </a:r>
            <a:r>
              <a:rPr lang="en-US" altLang="zh-CN" sz="1200">
                <a:latin typeface="LinLibertineT"/>
              </a:rPr>
              <a:t>.</a:t>
            </a:r>
            <a:endParaRPr lang="en-US" altLang="zh-CN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>
                <a:latin typeface="LinLibertineT"/>
              </a:rPr>
              <a:t>not as expressive </a:t>
            </a:r>
            <a:r>
              <a:rPr lang="en-US" altLang="zh-CN" sz="1200">
                <a:latin typeface="LinLibertineT"/>
              </a:rPr>
              <a:t>as typical item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ID embeddings</a:t>
            </a:r>
            <a:r>
              <a:rPr lang="en-US" altLang="zh-CN" sz="1200">
                <a:effectLst/>
                <a:latin typeface="LinLibertineT"/>
              </a:rPr>
              <a:t>.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situation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latin typeface="LinLibertineT"/>
              </a:rPr>
              <a:t>The recent </a:t>
            </a:r>
            <a:r>
              <a:rPr lang="en-US" altLang="zh-CN" sz="1200" u="sng">
                <a:latin typeface="LinLibertineT"/>
              </a:rPr>
              <a:t>great success </a:t>
            </a:r>
            <a:r>
              <a:rPr lang="en-US" altLang="zh-CN" sz="1200">
                <a:latin typeface="LinLibertineT"/>
              </a:rPr>
              <a:t>of pre-trained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modality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encoders(e.g., BERT,</a:t>
            </a:r>
            <a:r>
              <a:rPr lang="zh-CN" altLang="en-US" sz="1200">
                <a:latin typeface="LinLibertineT"/>
              </a:rPr>
              <a:t> </a:t>
            </a:r>
            <a:r>
              <a:rPr lang="en-US" altLang="zh-CN" sz="1200">
                <a:latin typeface="LinLibertineT"/>
              </a:rPr>
              <a:t>Swin) .</a:t>
            </a:r>
            <a:endParaRPr lang="en-US" altLang="zh-CN" sz="120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7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52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sng" dirty="0">
                <a:effectLst/>
                <a:latin typeface="LinLibertineT"/>
              </a:rPr>
              <a:t>Modality-based Recsys (</a:t>
            </a:r>
            <a:r>
              <a:rPr lang="en-US" altLang="zh-CN" sz="1200" u="sng" dirty="0" err="1">
                <a:effectLst/>
                <a:latin typeface="LinLibertineT"/>
              </a:rPr>
              <a:t>MoRec</a:t>
            </a:r>
            <a:r>
              <a:rPr lang="en-US" altLang="zh-CN" sz="1200" dirty="0">
                <a:effectLst/>
                <a:latin typeface="LinLibertineT"/>
              </a:rPr>
              <a:t>)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past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years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Was mainly used to solve cold-start,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instead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of</a:t>
            </a:r>
            <a:r>
              <a:rPr lang="zh-CN" altLang="en-US" sz="1200" u="sng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regular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settings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Need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help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of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u="sng" dirty="0">
                <a:latin typeface="LinLibertineT"/>
              </a:rPr>
              <a:t>ID features</a:t>
            </a:r>
            <a:r>
              <a:rPr lang="en-US" altLang="zh-CN" sz="1200" dirty="0">
                <a:latin typeface="LinLibertineT"/>
              </a:rPr>
              <a:t>.</a:t>
            </a:r>
            <a:endParaRPr lang="en-US" altLang="zh-CN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These item modality encoder developed in the past years (e.g., word embedding) are </a:t>
            </a:r>
            <a:r>
              <a:rPr lang="en-US" altLang="zh-CN" sz="1200" u="sng" dirty="0">
                <a:latin typeface="LinLibertineT"/>
              </a:rPr>
              <a:t>not as expressive </a:t>
            </a:r>
            <a:r>
              <a:rPr lang="en-US" altLang="zh-CN" sz="1200" dirty="0">
                <a:latin typeface="LinLibertineT"/>
              </a:rPr>
              <a:t>as typical item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ID embeddings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situation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different</a:t>
            </a:r>
            <a:r>
              <a:rPr lang="zh-CN" altLang="en-US" sz="1200" dirty="0">
                <a:solidFill>
                  <a:srgbClr val="FF0000"/>
                </a:solidFill>
                <a:latin typeface="LinLibertine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inLibertineT"/>
              </a:rPr>
              <a:t>now: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LinLibertineT"/>
              </a:rPr>
              <a:t>The recent </a:t>
            </a:r>
            <a:r>
              <a:rPr lang="en-US" altLang="zh-CN" sz="1200" u="sng" dirty="0">
                <a:latin typeface="LinLibertineT"/>
              </a:rPr>
              <a:t>great success </a:t>
            </a:r>
            <a:r>
              <a:rPr lang="en-US" altLang="zh-CN" sz="1200" dirty="0">
                <a:latin typeface="LinLibertineT"/>
              </a:rPr>
              <a:t>of pre-trained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modality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encoders(e.g., BERT,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 err="1">
                <a:latin typeface="LinLibertineT"/>
              </a:rPr>
              <a:t>Swin</a:t>
            </a:r>
            <a:r>
              <a:rPr lang="en-US" altLang="zh-CN" sz="1200" dirty="0">
                <a:latin typeface="LinLibertineT"/>
              </a:rPr>
              <a:t>) .</a:t>
            </a:r>
            <a:endParaRPr lang="en-US" altLang="zh-CN" sz="1200" dirty="0">
              <a:effectLst/>
              <a:latin typeface="LinLibertine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92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13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F</a:t>
            </a:r>
            <a:r>
              <a:rPr lang="en-US" altLang="zh-CN" sz="1200" dirty="0">
                <a:effectLst/>
                <a:latin typeface="LinLibertineT"/>
              </a:rPr>
              <a:t>ails when users and items have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few interactions</a:t>
            </a:r>
            <a:r>
              <a:rPr lang="en-US" altLang="zh-CN" sz="1200" dirty="0">
                <a:latin typeface="LinLibertineT"/>
              </a:rPr>
              <a:t>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latin typeface="LinLibertineT"/>
              </a:rPr>
              <a:t>e.g.,</a:t>
            </a:r>
            <a:r>
              <a:rPr lang="zh-CN" altLang="en-US" sz="1200" dirty="0">
                <a:latin typeface="LinLibertineT"/>
              </a:rPr>
              <a:t> </a:t>
            </a:r>
            <a:r>
              <a:rPr lang="en-US" altLang="zh-CN" sz="1200" dirty="0">
                <a:effectLst/>
                <a:latin typeface="LinLibertineT"/>
              </a:rPr>
              <a:t>the cold-start setting.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P</a:t>
            </a:r>
            <a:r>
              <a:rPr lang="en-US" altLang="zh-CN" sz="1200" dirty="0">
                <a:effectLst/>
                <a:latin typeface="LinLibertineT"/>
              </a:rPr>
              <a:t>re-trained IDRec is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not transferable </a:t>
            </a:r>
            <a:r>
              <a:rPr lang="en-US" altLang="zh-CN" sz="1200" dirty="0">
                <a:effectLst/>
                <a:latin typeface="LinLibertineT"/>
              </a:rPr>
              <a:t>across platforms given that </a:t>
            </a:r>
            <a:r>
              <a:rPr lang="en-US" altLang="zh-CN" sz="1200" dirty="0" err="1">
                <a:effectLst/>
                <a:latin typeface="LinLibertineT"/>
              </a:rPr>
              <a:t>userIDs</a:t>
            </a:r>
            <a:r>
              <a:rPr lang="en-US" altLang="zh-CN" sz="1200" dirty="0">
                <a:effectLst/>
                <a:latin typeface="LinLibertineT"/>
              </a:rPr>
              <a:t> and </a:t>
            </a:r>
            <a:r>
              <a:rPr lang="en-US" altLang="zh-CN" sz="1200" dirty="0" err="1">
                <a:effectLst/>
                <a:latin typeface="LinLibertineT"/>
              </a:rPr>
              <a:t>itemIDs</a:t>
            </a:r>
            <a:r>
              <a:rPr lang="en-US" altLang="zh-CN" sz="1200" dirty="0">
                <a:effectLst/>
                <a:latin typeface="LinLibertineT"/>
              </a:rPr>
              <a:t> are in general not </a:t>
            </a:r>
            <a:r>
              <a:rPr lang="en-US" altLang="zh-CN" sz="1200" u="sng" dirty="0">
                <a:effectLst/>
                <a:latin typeface="LinLibertineT"/>
              </a:rPr>
              <a:t>shareable in practice</a:t>
            </a:r>
            <a:r>
              <a:rPr lang="en-US" altLang="zh-CN" sz="1200" dirty="0">
                <a:effectLst/>
                <a:latin typeface="LinLibertine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LinLibertineT"/>
              </a:rPr>
              <a:t>P</a:t>
            </a:r>
            <a:r>
              <a:rPr lang="en-US" altLang="zh-CN" sz="1200" dirty="0">
                <a:effectLst/>
                <a:latin typeface="LinLibertineT"/>
              </a:rPr>
              <a:t>ure</a:t>
            </a:r>
            <a:r>
              <a:rPr lang="zh-CN" altLang="en-US" sz="1200" dirty="0">
                <a:effectLst/>
                <a:latin typeface="LinLibertineT"/>
              </a:rPr>
              <a:t> </a:t>
            </a:r>
            <a:r>
              <a:rPr lang="en-US" altLang="zh-CN" sz="1200" dirty="0">
                <a:effectLst/>
                <a:latin typeface="LinLibertineT"/>
              </a:rPr>
              <a:t>IDRec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LinLibertineT"/>
              </a:rPr>
              <a:t>cannot benefit from </a:t>
            </a:r>
            <a:r>
              <a:rPr lang="en-US" altLang="zh-CN" sz="1200" dirty="0">
                <a:effectLst/>
                <a:latin typeface="LinLibertineT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effectLst/>
                <a:latin typeface="LinLibertineT"/>
              </a:rPr>
              <a:t>technical advances in other communities NLP</a:t>
            </a:r>
            <a:r>
              <a:rPr lang="zh-CN" altLang="en-US" sz="1200" dirty="0">
                <a:effectLst/>
                <a:latin typeface="LinLibertineT"/>
              </a:rPr>
              <a:t> </a:t>
            </a:r>
            <a:r>
              <a:rPr lang="en-US" altLang="zh-CN" sz="1200" dirty="0">
                <a:effectLst/>
                <a:latin typeface="LinLibertineT"/>
              </a:rPr>
              <a:t>and CV.  </a:t>
            </a:r>
            <a:endParaRPr lang="en-US" altLang="zh-CN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3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7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6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9F438-9158-405C-ADF8-F48F03488A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6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8F02A-80E2-406E-B301-184176436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E512DE-A582-468C-9F8C-6B58DBE8D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278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7F107-A183-4112-B695-D1EFBCF4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592E9-D944-4A20-8C3C-C7C65F1F9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13006-F575-4139-A179-3D2839C6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A6FD-C414-49FE-942A-BBA28526C3FA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1841A-DECE-41E6-80A1-6DF56A18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A51C0-C714-467C-980B-D0D331B4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73D1-79F4-4AE4-98B5-6460D6CEB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37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-and-m-personalized-fashionrecommenda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82">
            <a:extLst>
              <a:ext uri="{FF2B5EF4-FFF2-40B4-BE49-F238E27FC236}">
                <a16:creationId xmlns:a16="http://schemas.microsoft.com/office/drawing/2014/main" id="{391C70A4-9C20-73E2-920D-38B47ECFD4AE}"/>
              </a:ext>
            </a:extLst>
          </p:cNvPr>
          <p:cNvSpPr txBox="1">
            <a:spLocks/>
          </p:cNvSpPr>
          <p:nvPr/>
        </p:nvSpPr>
        <p:spPr>
          <a:xfrm>
            <a:off x="2909180" y="3977306"/>
            <a:ext cx="5769793" cy="416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aseline="30000" dirty="0"/>
              <a:t>1</a:t>
            </a:r>
            <a:r>
              <a:rPr lang="en-US" sz="2000" dirty="0"/>
              <a:t> Zhejiang University</a:t>
            </a:r>
            <a:r>
              <a:rPr lang="en-US" altLang="zh-CN" sz="2000" dirty="0"/>
              <a:t>;</a:t>
            </a:r>
            <a:r>
              <a:rPr lang="zh-CN" altLang="en-US" sz="2000" dirty="0"/>
              <a:t> </a:t>
            </a:r>
            <a:r>
              <a:rPr lang="en-US" altLang="zh-CN" sz="2000" dirty="0"/>
              <a:t>    </a:t>
            </a:r>
            <a:r>
              <a:rPr lang="en-US" altLang="zh-CN" sz="2000" baseline="30000" dirty="0"/>
              <a:t>2</a:t>
            </a:r>
            <a:r>
              <a:rPr lang="en-US" sz="2000" dirty="0"/>
              <a:t> Westlake University </a:t>
            </a:r>
          </a:p>
          <a:p>
            <a:pPr marL="0" indent="0" algn="ctr">
              <a:buNone/>
            </a:pPr>
            <a:r>
              <a:rPr lang="en-US" sz="2000" baseline="30000" dirty="0"/>
              <a:t>3</a:t>
            </a:r>
            <a:r>
              <a:rPr lang="en-US" sz="2000" dirty="0"/>
              <a:t> Nanyang Technological University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 Placeholder 383">
            <a:extLst>
              <a:ext uri="{FF2B5EF4-FFF2-40B4-BE49-F238E27FC236}">
                <a16:creationId xmlns:a16="http://schemas.microsoft.com/office/drawing/2014/main" id="{71B08295-6654-17D6-792F-0D759A6B852C}"/>
              </a:ext>
            </a:extLst>
          </p:cNvPr>
          <p:cNvSpPr txBox="1">
            <a:spLocks/>
          </p:cNvSpPr>
          <p:nvPr/>
        </p:nvSpPr>
        <p:spPr>
          <a:xfrm>
            <a:off x="1281936" y="2880694"/>
            <a:ext cx="9353807" cy="809462"/>
          </a:xfrm>
          <a:prstGeom prst="rect">
            <a:avLst/>
          </a:prstGeom>
        </p:spPr>
        <p:txBody>
          <a:bodyPr lIns="9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Yu Cheng</a:t>
            </a:r>
            <a:r>
              <a:rPr lang="en-US" altLang="zh-CN" sz="2000" baseline="30000" dirty="0"/>
              <a:t>1,2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Yunzhu</a:t>
            </a:r>
            <a:r>
              <a:rPr lang="en-US" sz="2000" dirty="0"/>
              <a:t> Pan</a:t>
            </a:r>
            <a:r>
              <a:rPr lang="en-US" sz="2000" baseline="30000" dirty="0"/>
              <a:t>2</a:t>
            </a:r>
            <a:r>
              <a:rPr lang="en-US" sz="2000" dirty="0"/>
              <a:t>, Jiaqi Zhang</a:t>
            </a:r>
            <a:r>
              <a:rPr lang="en-US" sz="2000" baseline="30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</a:t>
            </a:r>
            <a:r>
              <a:rPr lang="en-US" sz="2000" dirty="0" err="1"/>
              <a:t>ongxin</a:t>
            </a:r>
            <a:r>
              <a:rPr lang="en-US" sz="2000" dirty="0"/>
              <a:t> Ni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Aixin</a:t>
            </a:r>
            <a:r>
              <a:rPr lang="en-US" sz="2000" dirty="0"/>
              <a:t> Sun</a:t>
            </a:r>
            <a:r>
              <a:rPr lang="en-US" sz="2000" baseline="30000" dirty="0"/>
              <a:t>3 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Fajie</a:t>
            </a:r>
            <a:r>
              <a:rPr lang="en-US" altLang="zh-CN" sz="2000" dirty="0"/>
              <a:t> Yuan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69EFED-A397-40AD-0660-E2D82191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140" y="5578624"/>
            <a:ext cx="2959100" cy="9779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10C370-A67E-68FE-A636-677D37832721}"/>
              </a:ext>
            </a:extLst>
          </p:cNvPr>
          <p:cNvSpPr/>
          <p:nvPr/>
        </p:nvSpPr>
        <p:spPr>
          <a:xfrm>
            <a:off x="1" y="586872"/>
            <a:ext cx="12192000" cy="163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3200" dirty="0"/>
              <a:t>                                           </a:t>
            </a:r>
            <a:r>
              <a:rPr lang="en" altLang="zh-CN" sz="3200" b="1" dirty="0"/>
              <a:t>An Image Dataset for </a:t>
            </a:r>
          </a:p>
          <a:p>
            <a:r>
              <a:rPr lang="en" altLang="zh-CN" sz="3200" b="1" dirty="0"/>
              <a:t>              Benchmarking Recommender Systems with Raw Pixels </a:t>
            </a:r>
          </a:p>
        </p:txBody>
      </p:sp>
    </p:spTree>
    <p:extLst>
      <p:ext uri="{BB962C8B-B14F-4D97-AF65-F5344CB8AC3E}">
        <p14:creationId xmlns:p14="http://schemas.microsoft.com/office/powerpoint/2010/main" val="37090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69A666-E4B3-40A8-C0D3-B815B10C4DF1}"/>
              </a:ext>
            </a:extLst>
          </p:cNvPr>
          <p:cNvSpPr txBox="1"/>
          <p:nvPr/>
        </p:nvSpPr>
        <p:spPr>
          <a:xfrm>
            <a:off x="914400" y="1322614"/>
            <a:ext cx="8233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1. Background and Motivation</a:t>
            </a: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 </a:t>
            </a:r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2. </a:t>
            </a:r>
            <a:r>
              <a:rPr lang="en-US" altLang="zh-CN" sz="3200" dirty="0" err="1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PixelRec</a:t>
            </a:r>
            <a:r>
              <a:rPr lang="en-US" altLang="zh-CN" sz="3200" dirty="0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 Dataset</a:t>
            </a:r>
            <a:endParaRPr lang="en-US" altLang="zh-CN" sz="3200" dirty="0">
              <a:solidFill>
                <a:srgbClr val="3333B2"/>
              </a:solidFill>
              <a:effectLst/>
              <a:highlight>
                <a:srgbClr val="C0C0C0"/>
              </a:highlight>
              <a:latin typeface="SFSS1095"/>
            </a:endParaRPr>
          </a:p>
          <a:p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3. Contribution</a:t>
            </a:r>
          </a:p>
          <a:p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4. Future</a:t>
            </a:r>
            <a:r>
              <a:rPr lang="zh-CN" altLang="en-US" sz="3200" dirty="0">
                <a:solidFill>
                  <a:srgbClr val="3333B2"/>
                </a:solidFill>
                <a:latin typeface="SFSS1095"/>
              </a:rPr>
              <a:t> </a:t>
            </a:r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Works</a:t>
            </a:r>
            <a:endParaRPr lang="en-US" altLang="zh-CN" sz="3200" dirty="0"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027DE-27CC-7D6F-4EB1-F8B91FD747C6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Overview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6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(Overview)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E30862-7BD8-E51E-639D-3407CF82C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3" y="761498"/>
            <a:ext cx="10483963" cy="42380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DB61AE-1B1F-48FB-5B68-4DBC7591ECB7}"/>
              </a:ext>
            </a:extLst>
          </p:cNvPr>
          <p:cNvSpPr txBox="1"/>
          <p:nvPr/>
        </p:nvSpPr>
        <p:spPr>
          <a:xfrm>
            <a:off x="601708" y="5275678"/>
            <a:ext cx="25241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Raw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0C3E9E-14F3-0E9F-32DB-44621803FB9B}"/>
              </a:ext>
            </a:extLst>
          </p:cNvPr>
          <p:cNvSpPr txBox="1"/>
          <p:nvPr/>
        </p:nvSpPr>
        <p:spPr>
          <a:xfrm>
            <a:off x="4798967" y="5290228"/>
            <a:ext cx="25241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Rich features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70E01B-04B9-F83A-B545-BCED83D50B0B}"/>
              </a:ext>
            </a:extLst>
          </p:cNvPr>
          <p:cNvSpPr txBox="1"/>
          <p:nvPr/>
        </p:nvSpPr>
        <p:spPr>
          <a:xfrm>
            <a:off x="601708" y="5911836"/>
            <a:ext cx="44994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Diversity of visual elements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EA6A77-6FAF-CBD5-1CB2-0AE3B3F52940}"/>
              </a:ext>
            </a:extLst>
          </p:cNvPr>
          <p:cNvSpPr txBox="1"/>
          <p:nvPr/>
        </p:nvSpPr>
        <p:spPr>
          <a:xfrm>
            <a:off x="9095855" y="5290228"/>
            <a:ext cx="25241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Large scale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DEAFC2-02EC-057D-F7F9-08B1582CB776}"/>
              </a:ext>
            </a:extLst>
          </p:cNvPr>
          <p:cNvSpPr txBox="1"/>
          <p:nvPr/>
        </p:nvSpPr>
        <p:spPr>
          <a:xfrm>
            <a:off x="4798967" y="5933511"/>
            <a:ext cx="37967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Content-driven scenario 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86BA56-0336-58D1-F6A0-9E172FE30413}"/>
              </a:ext>
            </a:extLst>
          </p:cNvPr>
          <p:cNvSpPr txBox="1"/>
          <p:nvPr/>
        </p:nvSpPr>
        <p:spPr>
          <a:xfrm>
            <a:off x="9095855" y="5939502"/>
            <a:ext cx="37967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Pivot role of image  </a:t>
            </a:r>
            <a:endParaRPr kumimoji="1"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5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(Details)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DDE27A-1791-A135-6E8E-C65D7C3999AF}"/>
              </a:ext>
            </a:extLst>
          </p:cNvPr>
          <p:cNvSpPr txBox="1"/>
          <p:nvPr/>
        </p:nvSpPr>
        <p:spPr>
          <a:xfrm>
            <a:off x="106882" y="2906629"/>
            <a:ext cx="2671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   An online video </a:t>
            </a:r>
          </a:p>
          <a:p>
            <a:r>
              <a:rPr kumimoji="1" lang="en-US" altLang="zh-CN" sz="2400" dirty="0"/>
              <a:t>streaming platform</a:t>
            </a:r>
          </a:p>
          <a:p>
            <a:r>
              <a:rPr kumimoji="1" lang="en-US" altLang="zh-CN" sz="2400" dirty="0"/>
              <a:t>       (unlogged)</a:t>
            </a:r>
            <a:endParaRPr kumimoji="1" lang="zh-CN" altLang="en-US" sz="2400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CC34100-82F9-0775-9ECA-D32B1FC45CEB}"/>
              </a:ext>
            </a:extLst>
          </p:cNvPr>
          <p:cNvSpPr/>
          <p:nvPr/>
        </p:nvSpPr>
        <p:spPr>
          <a:xfrm>
            <a:off x="2660079" y="2196941"/>
            <a:ext cx="985651" cy="2339439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EB16A0-5531-5FEE-6D1B-03484778EF6E}"/>
              </a:ext>
            </a:extLst>
          </p:cNvPr>
          <p:cNvSpPr txBox="1"/>
          <p:nvPr/>
        </p:nvSpPr>
        <p:spPr>
          <a:xfrm>
            <a:off x="3645731" y="1966108"/>
            <a:ext cx="2925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 Main channel</a:t>
            </a:r>
          </a:p>
          <a:p>
            <a:r>
              <a:rPr kumimoji="1" lang="en-US" altLang="zh-CN" sz="2400" dirty="0"/>
              <a:t>(various topic)</a:t>
            </a:r>
            <a:endParaRPr kumimoji="1"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CE368D-0C58-5B45-DEF9-841710C4A17E}"/>
              </a:ext>
            </a:extLst>
          </p:cNvPr>
          <p:cNvSpPr txBox="1"/>
          <p:nvPr/>
        </p:nvSpPr>
        <p:spPr>
          <a:xfrm>
            <a:off x="3237956" y="4148724"/>
            <a:ext cx="374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      22 vertical channels</a:t>
            </a:r>
          </a:p>
          <a:p>
            <a:r>
              <a:rPr kumimoji="1" lang="en-US" altLang="zh-CN" sz="2400" dirty="0"/>
              <a:t>(each with one specific topic:</a:t>
            </a:r>
          </a:p>
          <a:p>
            <a:r>
              <a:rPr kumimoji="1" lang="en-US" altLang="zh-CN" sz="2400" dirty="0"/>
              <a:t>cartoons, sports, foods ..)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FD7853-CFBF-E685-6C77-D49548F455BC}"/>
              </a:ext>
            </a:extLst>
          </p:cNvPr>
          <p:cNvSpPr/>
          <p:nvPr/>
        </p:nvSpPr>
        <p:spPr>
          <a:xfrm>
            <a:off x="118758" y="1116287"/>
            <a:ext cx="6860568" cy="4773880"/>
          </a:xfrm>
          <a:prstGeom prst="rect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6C8706-E173-557E-76FF-1381636DF7A5}"/>
              </a:ext>
            </a:extLst>
          </p:cNvPr>
          <p:cNvSpPr txBox="1"/>
          <p:nvPr/>
        </p:nvSpPr>
        <p:spPr>
          <a:xfrm>
            <a:off x="0" y="591723"/>
            <a:ext cx="480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</a:rPr>
              <a:t>First step: collect videos</a:t>
            </a:r>
            <a:endParaRPr kumimoji="1"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C658D9-4BF9-95B9-93A1-1C458C5E4334}"/>
              </a:ext>
            </a:extLst>
          </p:cNvPr>
          <p:cNvSpPr/>
          <p:nvPr/>
        </p:nvSpPr>
        <p:spPr>
          <a:xfrm>
            <a:off x="7160822" y="1116287"/>
            <a:ext cx="4809506" cy="1853473"/>
          </a:xfrm>
          <a:prstGeom prst="rect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604825-7625-B9A4-32B0-D98FD10CA157}"/>
              </a:ext>
            </a:extLst>
          </p:cNvPr>
          <p:cNvSpPr txBox="1"/>
          <p:nvPr/>
        </p:nvSpPr>
        <p:spPr>
          <a:xfrm>
            <a:off x="7002486" y="596032"/>
            <a:ext cx="480950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 Second step: video expanding</a:t>
            </a:r>
            <a:endParaRPr kumimoji="1"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图形 19" descr="媒体演示文稿">
            <a:extLst>
              <a:ext uri="{FF2B5EF4-FFF2-40B4-BE49-F238E27FC236}">
                <a16:creationId xmlns:a16="http://schemas.microsoft.com/office/drawing/2014/main" id="{E20C1DE4-A067-0461-51B0-32C40E1D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585" b="32900"/>
          <a:stretch/>
        </p:blipFill>
        <p:spPr>
          <a:xfrm>
            <a:off x="6081978" y="3203375"/>
            <a:ext cx="914400" cy="47105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A749482-940C-2034-9148-E5CABEF8BD1F}"/>
              </a:ext>
            </a:extLst>
          </p:cNvPr>
          <p:cNvSpPr txBox="1"/>
          <p:nvPr/>
        </p:nvSpPr>
        <p:spPr>
          <a:xfrm>
            <a:off x="6996378" y="5890166"/>
            <a:ext cx="53379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accent2">
                    <a:lumMod val="50000"/>
                  </a:schemeClr>
                </a:solidFill>
              </a:rPr>
              <a:t>Third step: interaction &amp; other features</a:t>
            </a:r>
            <a:endParaRPr kumimoji="1"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3" name="图形 22" descr="刷新 RTL">
            <a:extLst>
              <a:ext uri="{FF2B5EF4-FFF2-40B4-BE49-F238E27FC236}">
                <a16:creationId xmlns:a16="http://schemas.microsoft.com/office/drawing/2014/main" id="{C39042D7-51E5-6BD8-5731-1DAD0F3DE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4596" y="3030734"/>
            <a:ext cx="640958" cy="64095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1955B44-870A-6670-B15A-BD230FE387F6}"/>
              </a:ext>
            </a:extLst>
          </p:cNvPr>
          <p:cNvSpPr txBox="1"/>
          <p:nvPr/>
        </p:nvSpPr>
        <p:spPr>
          <a:xfrm>
            <a:off x="3578029" y="3553259"/>
            <a:ext cx="227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request page update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7A855E-9D0F-5888-007E-68AB04033540}"/>
              </a:ext>
            </a:extLst>
          </p:cNvPr>
          <p:cNvSpPr/>
          <p:nvPr/>
        </p:nvSpPr>
        <p:spPr>
          <a:xfrm>
            <a:off x="7160822" y="3671691"/>
            <a:ext cx="4809506" cy="2218475"/>
          </a:xfrm>
          <a:prstGeom prst="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7D29752-FD63-4014-BD24-B71EAFEDF6E5}"/>
              </a:ext>
            </a:extLst>
          </p:cNvPr>
          <p:cNvCxnSpPr>
            <a:cxnSpLocks/>
          </p:cNvCxnSpPr>
          <p:nvPr/>
        </p:nvCxnSpPr>
        <p:spPr>
          <a:xfrm flipV="1">
            <a:off x="6863937" y="2375071"/>
            <a:ext cx="771896" cy="1050045"/>
          </a:xfrm>
          <a:prstGeom prst="straightConnector1">
            <a:avLst/>
          </a:prstGeom>
          <a:ln w="31750" cmpd="sng">
            <a:solidFill>
              <a:schemeClr val="accent6">
                <a:lumMod val="60000"/>
                <a:lumOff val="4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3011F74-4EB5-92F1-8139-052BEB644CB3}"/>
              </a:ext>
            </a:extLst>
          </p:cNvPr>
          <p:cNvCxnSpPr>
            <a:cxnSpLocks/>
          </p:cNvCxnSpPr>
          <p:nvPr/>
        </p:nvCxnSpPr>
        <p:spPr>
          <a:xfrm>
            <a:off x="6863937" y="3452689"/>
            <a:ext cx="771896" cy="1050045"/>
          </a:xfrm>
          <a:prstGeom prst="straightConnector1">
            <a:avLst/>
          </a:prstGeom>
          <a:ln w="3175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1972D4A-4F66-7F5C-D684-3CD982ABE0D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157050" y="3438903"/>
            <a:ext cx="924928" cy="13786"/>
          </a:xfrm>
          <a:prstGeom prst="straightConnector1">
            <a:avLst/>
          </a:prstGeom>
          <a:ln w="31750" cmpd="sng">
            <a:solidFill>
              <a:schemeClr val="accent5">
                <a:lumMod val="60000"/>
                <a:lumOff val="4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1359A4D-C379-B409-E5EB-13784200C37C}"/>
              </a:ext>
            </a:extLst>
          </p:cNvPr>
          <p:cNvSpPr txBox="1"/>
          <p:nvPr/>
        </p:nvSpPr>
        <p:spPr>
          <a:xfrm>
            <a:off x="7138857" y="2048179"/>
            <a:ext cx="480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Expand through </a:t>
            </a:r>
            <a:r>
              <a:rPr lang="zh-CN" altLang="en-US" dirty="0"/>
              <a:t>external links</a:t>
            </a:r>
            <a:r>
              <a:rPr lang="en-US" altLang="zh-CN" dirty="0"/>
              <a:t> to related videos</a:t>
            </a:r>
            <a:endParaRPr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D2DF34E-01C3-E7E0-C6B2-81E69323318F}"/>
              </a:ext>
            </a:extLst>
          </p:cNvPr>
          <p:cNvCxnSpPr>
            <a:cxnSpLocks/>
          </p:cNvCxnSpPr>
          <p:nvPr/>
        </p:nvCxnSpPr>
        <p:spPr>
          <a:xfrm flipV="1">
            <a:off x="7752607" y="1745679"/>
            <a:ext cx="381990" cy="451262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 descr="媒体演示文稿">
            <a:extLst>
              <a:ext uri="{FF2B5EF4-FFF2-40B4-BE49-F238E27FC236}">
                <a16:creationId xmlns:a16="http://schemas.microsoft.com/office/drawing/2014/main" id="{089F104E-9D7E-37F6-EC3C-27E9F8FAD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585" b="32900"/>
          <a:stretch/>
        </p:blipFill>
        <p:spPr>
          <a:xfrm>
            <a:off x="8106638" y="1362949"/>
            <a:ext cx="629559" cy="324319"/>
          </a:xfrm>
          <a:prstGeom prst="rect">
            <a:avLst/>
          </a:prstGeom>
        </p:spPr>
      </p:pic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D61CD73-652D-A4DD-BE79-8EC82275A8B1}"/>
              </a:ext>
            </a:extLst>
          </p:cNvPr>
          <p:cNvCxnSpPr>
            <a:cxnSpLocks/>
          </p:cNvCxnSpPr>
          <p:nvPr/>
        </p:nvCxnSpPr>
        <p:spPr>
          <a:xfrm>
            <a:off x="8715279" y="1745679"/>
            <a:ext cx="381990" cy="451262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39A0C869-DB9B-56F6-5F47-0539511A317D}"/>
              </a:ext>
            </a:extLst>
          </p:cNvPr>
          <p:cNvSpPr/>
          <p:nvPr/>
        </p:nvSpPr>
        <p:spPr>
          <a:xfrm>
            <a:off x="7584582" y="4076665"/>
            <a:ext cx="985651" cy="1331649"/>
          </a:xfrm>
          <a:prstGeom prst="leftBrac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769A182-5761-F6DF-92A7-5CC42C4921F4}"/>
              </a:ext>
            </a:extLst>
          </p:cNvPr>
          <p:cNvSpPr txBox="1"/>
          <p:nvPr/>
        </p:nvSpPr>
        <p:spPr>
          <a:xfrm>
            <a:off x="8570233" y="3834169"/>
            <a:ext cx="24025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User feedback :</a:t>
            </a:r>
          </a:p>
          <a:p>
            <a:r>
              <a:rPr kumimoji="1" lang="en-US" altLang="zh-CN" dirty="0"/>
              <a:t>comments</a:t>
            </a:r>
          </a:p>
          <a:p>
            <a:r>
              <a:rPr kumimoji="1" lang="en-US" altLang="zh-CN" dirty="0"/>
              <a:t>bullet comments</a:t>
            </a:r>
          </a:p>
          <a:p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76DA686-A914-1B4A-2949-CE3B92E425FA}"/>
              </a:ext>
            </a:extLst>
          </p:cNvPr>
          <p:cNvSpPr txBox="1"/>
          <p:nvPr/>
        </p:nvSpPr>
        <p:spPr>
          <a:xfrm>
            <a:off x="8570232" y="4959300"/>
            <a:ext cx="39114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Video features :</a:t>
            </a:r>
          </a:p>
          <a:p>
            <a:r>
              <a:rPr kumimoji="1" lang="en-US" altLang="zh-CN" dirty="0"/>
              <a:t>cover, title, description, tag</a:t>
            </a:r>
          </a:p>
          <a:p>
            <a:r>
              <a:rPr kumimoji="1" lang="en-US" altLang="zh-CN" dirty="0"/>
              <a:t>view_number, comment_number …</a:t>
            </a:r>
          </a:p>
          <a:p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A337555-27E2-85F1-EEB2-670BE9E82D48}"/>
              </a:ext>
            </a:extLst>
          </p:cNvPr>
          <p:cNvSpPr txBox="1"/>
          <p:nvPr/>
        </p:nvSpPr>
        <p:spPr>
          <a:xfrm>
            <a:off x="6" y="6419680"/>
            <a:ext cx="7635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From </a:t>
            </a:r>
            <a:r>
              <a:rPr lang="zh-CN" altLang="en-US" sz="2400" dirty="0"/>
              <a:t>September 2021 to October 2022</a:t>
            </a:r>
            <a:r>
              <a:rPr lang="en-US" altLang="zh-CN" sz="2400" dirty="0"/>
              <a:t>, 13 months in total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11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9" grpId="0"/>
      <p:bldP spid="10" grpId="0" animBg="1"/>
      <p:bldP spid="11" grpId="0"/>
      <p:bldP spid="16" grpId="0" animBg="1"/>
      <p:bldP spid="17" grpId="0"/>
      <p:bldP spid="21" grpId="0"/>
      <p:bldP spid="24" grpId="0"/>
      <p:bldP spid="25" grpId="0" animBg="1"/>
      <p:bldP spid="42" grpId="0"/>
      <p:bldP spid="48" grpId="0" animBg="1"/>
      <p:bldP spid="49" grpId="0"/>
      <p:bldP spid="5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(Statistics)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10A4E9-E729-B94C-FAB7-2D30F49B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4263164"/>
            <a:ext cx="7594600" cy="1358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8454E8-4CB8-9FC7-F076-77D6B4BE6FF3}"/>
              </a:ext>
            </a:extLst>
          </p:cNvPr>
          <p:cNvSpPr txBox="1"/>
          <p:nvPr/>
        </p:nvSpPr>
        <p:spPr>
          <a:xfrm>
            <a:off x="253340" y="3813284"/>
            <a:ext cx="584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Statistics of Pixel200K</a:t>
            </a:r>
            <a:endParaRPr kumimoji="1"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94AE15-D22C-081F-1DC4-0FEF87559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" y="882410"/>
            <a:ext cx="7772400" cy="24064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E17B1D-5DF8-FD92-32F7-DE5A5CACC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95"/>
          <a:stretch/>
        </p:blipFill>
        <p:spPr>
          <a:xfrm>
            <a:off x="7990411" y="470782"/>
            <a:ext cx="3837411" cy="315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46EE43-36D7-D681-997A-0496EC38F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77" y="3616434"/>
            <a:ext cx="3740643" cy="32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69A666-E4B3-40A8-C0D3-B815B10C4DF1}"/>
              </a:ext>
            </a:extLst>
          </p:cNvPr>
          <p:cNvSpPr txBox="1"/>
          <p:nvPr/>
        </p:nvSpPr>
        <p:spPr>
          <a:xfrm>
            <a:off x="924560" y="1332774"/>
            <a:ext cx="8233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1. Background and Motivation</a:t>
            </a: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 </a:t>
            </a:r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2. </a:t>
            </a:r>
            <a:r>
              <a:rPr lang="en-US" altLang="zh-CN" sz="3200" dirty="0" err="1">
                <a:solidFill>
                  <a:srgbClr val="3333B2"/>
                </a:solidFill>
                <a:latin typeface="SFSS1095"/>
              </a:rPr>
              <a:t>PixelRec</a:t>
            </a:r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 Dataset</a:t>
            </a:r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highlight>
                  <a:srgbClr val="C0C0C0"/>
                </a:highlight>
                <a:latin typeface="SFSS1095"/>
              </a:rPr>
              <a:t>3. Contribution</a:t>
            </a:r>
          </a:p>
          <a:p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4. Future</a:t>
            </a:r>
            <a:r>
              <a:rPr lang="zh-CN" altLang="en-US" sz="3200" dirty="0">
                <a:solidFill>
                  <a:srgbClr val="3333B2"/>
                </a:solidFill>
                <a:latin typeface="SFSS1095"/>
              </a:rPr>
              <a:t> </a:t>
            </a:r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Works</a:t>
            </a:r>
            <a:endParaRPr lang="en-US" altLang="zh-CN" sz="3200" dirty="0"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027DE-27CC-7D6F-4EB1-F8B91FD747C6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Overview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0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327745" y="1173253"/>
            <a:ext cx="78068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benchmark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Exploratory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Baseline algorithms  &amp;  Operating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955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DEDB61AE-1B1F-48FB-5B68-4DBC7591ECB7}"/>
              </a:ext>
            </a:extLst>
          </p:cNvPr>
          <p:cNvSpPr txBox="1"/>
          <p:nvPr/>
        </p:nvSpPr>
        <p:spPr>
          <a:xfrm>
            <a:off x="693732" y="1787709"/>
            <a:ext cx="399670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High-resolution raw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FE951C0E-0A62-8490-F81D-405A72C37165}"/>
              </a:ext>
            </a:extLst>
          </p:cNvPr>
          <p:cNvSpPr txBox="1"/>
          <p:nvPr/>
        </p:nvSpPr>
        <p:spPr>
          <a:xfrm>
            <a:off x="6679073" y="1796045"/>
            <a:ext cx="516693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Effective and precise image-based recommendation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/>
          <p:nvPr/>
        </p:nvCxnSpPr>
        <p:spPr>
          <a:xfrm>
            <a:off x="4690437" y="1972375"/>
            <a:ext cx="1662862" cy="0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DEDB61AE-1B1F-48FB-5B68-4DBC7591ECB7}"/>
              </a:ext>
            </a:extLst>
          </p:cNvPr>
          <p:cNvSpPr txBox="1"/>
          <p:nvPr/>
        </p:nvSpPr>
        <p:spPr>
          <a:xfrm>
            <a:off x="693732" y="1787709"/>
            <a:ext cx="399670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High-resolution raw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720C3E9E-14F3-0E9F-32DB-44621803FB9B}"/>
              </a:ext>
            </a:extLst>
          </p:cNvPr>
          <p:cNvSpPr txBox="1"/>
          <p:nvPr/>
        </p:nvSpPr>
        <p:spPr>
          <a:xfrm>
            <a:off x="693732" y="2993807"/>
            <a:ext cx="252414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Rich features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1ADEAFC2-02EC-057D-F7F9-08B1582CB776}"/>
              </a:ext>
            </a:extLst>
          </p:cNvPr>
          <p:cNvSpPr txBox="1"/>
          <p:nvPr/>
        </p:nvSpPr>
        <p:spPr>
          <a:xfrm>
            <a:off x="693732" y="4439218"/>
            <a:ext cx="379678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Short video domain 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14347EF2-107D-2D59-5984-62DD273E06E5}"/>
              </a:ext>
            </a:extLst>
          </p:cNvPr>
          <p:cNvSpPr txBox="1"/>
          <p:nvPr/>
        </p:nvSpPr>
        <p:spPr>
          <a:xfrm>
            <a:off x="6096001" y="3060893"/>
            <a:ext cx="609599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Short-video/ multimodal recommendation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FD66F589-C1EF-C21C-0365-7FB6C1214C1C}"/>
              </a:ext>
            </a:extLst>
          </p:cNvPr>
          <p:cNvCxnSpPr>
            <a:cxnSpLocks/>
          </p:cNvCxnSpPr>
          <p:nvPr/>
        </p:nvCxnSpPr>
        <p:spPr>
          <a:xfrm>
            <a:off x="4690437" y="1972375"/>
            <a:ext cx="1187849" cy="1210212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17881" y="3178473"/>
            <a:ext cx="2660405" cy="4114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>
            <a:cxnSpLocks/>
          </p:cNvCxnSpPr>
          <p:nvPr/>
        </p:nvCxnSpPr>
        <p:spPr>
          <a:xfrm flipV="1">
            <a:off x="3669475" y="3178473"/>
            <a:ext cx="2208811" cy="1464779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9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DEDB61AE-1B1F-48FB-5B68-4DBC7591ECB7}"/>
              </a:ext>
            </a:extLst>
          </p:cNvPr>
          <p:cNvSpPr txBox="1"/>
          <p:nvPr/>
        </p:nvSpPr>
        <p:spPr>
          <a:xfrm>
            <a:off x="693732" y="2088581"/>
            <a:ext cx="399670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High-resolution raw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CA70E01B-04B9-F83A-B545-BCED83D50B0B}"/>
              </a:ext>
            </a:extLst>
          </p:cNvPr>
          <p:cNvSpPr txBox="1"/>
          <p:nvPr/>
        </p:nvSpPr>
        <p:spPr>
          <a:xfrm>
            <a:off x="693732" y="3473575"/>
            <a:ext cx="449941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Diversity of visual elements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0F8DCC94-23E8-1E82-3190-F87D991D1A5A}"/>
              </a:ext>
            </a:extLst>
          </p:cNvPr>
          <p:cNvSpPr txBox="1"/>
          <p:nvPr/>
        </p:nvSpPr>
        <p:spPr>
          <a:xfrm>
            <a:off x="6780810" y="3011910"/>
            <a:ext cx="5389359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Challenging and high-quality benchmark for image recommendation tasks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1FE1CB84-DF10-8DCD-46AE-400D8E2A2871}"/>
              </a:ext>
            </a:extLst>
          </p:cNvPr>
          <p:cNvSpPr txBox="1"/>
          <p:nvPr/>
        </p:nvSpPr>
        <p:spPr>
          <a:xfrm>
            <a:off x="693732" y="4858569"/>
            <a:ext cx="6657101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Pivot role of image in user decision making 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90437" y="2273247"/>
            <a:ext cx="1864742" cy="1155753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>
            <a:cxnSpLocks/>
          </p:cNvCxnSpPr>
          <p:nvPr/>
        </p:nvCxnSpPr>
        <p:spPr>
          <a:xfrm>
            <a:off x="4524499" y="3658241"/>
            <a:ext cx="1947553" cy="133368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C54C0F5-B5DB-8DC6-C139-D8D5CCB4393B}"/>
              </a:ext>
            </a:extLst>
          </p:cNvPr>
          <p:cNvCxnSpPr>
            <a:cxnSpLocks/>
          </p:cNvCxnSpPr>
          <p:nvPr/>
        </p:nvCxnSpPr>
        <p:spPr>
          <a:xfrm flipV="1">
            <a:off x="5062514" y="4072148"/>
            <a:ext cx="1409538" cy="785599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">
            <a:extLst>
              <a:ext uri="{FF2B5EF4-FFF2-40B4-BE49-F238E27FC236}">
                <a16:creationId xmlns:a16="http://schemas.microsoft.com/office/drawing/2014/main" id="{7DF3EA3D-5D64-861C-B9FF-7843972B27C4}"/>
              </a:ext>
            </a:extLst>
          </p:cNvPr>
          <p:cNvSpPr txBox="1"/>
          <p:nvPr/>
        </p:nvSpPr>
        <p:spPr>
          <a:xfrm>
            <a:off x="6780810" y="4345900"/>
            <a:ext cx="516693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Facilitate Bridging of RS and CV domains</a:t>
            </a:r>
            <a:endParaRPr kumimoji="1"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580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DEDB61AE-1B1F-48FB-5B68-4DBC7591ECB7}"/>
              </a:ext>
            </a:extLst>
          </p:cNvPr>
          <p:cNvSpPr txBox="1"/>
          <p:nvPr/>
        </p:nvSpPr>
        <p:spPr>
          <a:xfrm>
            <a:off x="693730" y="1825933"/>
            <a:ext cx="399670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High-resolution raw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CA70E01B-04B9-F83A-B545-BCED83D50B0B}"/>
              </a:ext>
            </a:extLst>
          </p:cNvPr>
          <p:cNvSpPr txBox="1"/>
          <p:nvPr/>
        </p:nvSpPr>
        <p:spPr>
          <a:xfrm>
            <a:off x="693730" y="3979533"/>
            <a:ext cx="449941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Diversity of visual elements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F6EA6A77-6FAF-CBD5-1CB2-0AE3B3F52940}"/>
              </a:ext>
            </a:extLst>
          </p:cNvPr>
          <p:cNvSpPr txBox="1"/>
          <p:nvPr/>
        </p:nvSpPr>
        <p:spPr>
          <a:xfrm>
            <a:off x="693730" y="2902733"/>
            <a:ext cx="252414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Large scale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8CE0A04-1038-E006-151B-4B5B8C92D1A1}"/>
              </a:ext>
            </a:extLst>
          </p:cNvPr>
          <p:cNvSpPr txBox="1"/>
          <p:nvPr/>
        </p:nvSpPr>
        <p:spPr>
          <a:xfrm>
            <a:off x="7137182" y="3441133"/>
            <a:ext cx="516693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Pre-training resource for foundation vision recommendation models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1FE1CB84-DF10-8DCD-46AE-400D8E2A2871}"/>
              </a:ext>
            </a:extLst>
          </p:cNvPr>
          <p:cNvSpPr txBox="1"/>
          <p:nvPr/>
        </p:nvSpPr>
        <p:spPr>
          <a:xfrm>
            <a:off x="693730" y="5163017"/>
            <a:ext cx="6657101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Pivot role of image in user decision making 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AFFDAC0-1CDE-9D0E-1D39-DF94F830AF81}"/>
              </a:ext>
            </a:extLst>
          </p:cNvPr>
          <p:cNvCxnSpPr>
            <a:cxnSpLocks/>
          </p:cNvCxnSpPr>
          <p:nvPr/>
        </p:nvCxnSpPr>
        <p:spPr>
          <a:xfrm>
            <a:off x="4690435" y="2195265"/>
            <a:ext cx="2137877" cy="1233735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D5F13B2-B0F2-0A0B-2B62-4EA1830D1593}"/>
              </a:ext>
            </a:extLst>
          </p:cNvPr>
          <p:cNvCxnSpPr>
            <a:cxnSpLocks/>
          </p:cNvCxnSpPr>
          <p:nvPr/>
        </p:nvCxnSpPr>
        <p:spPr>
          <a:xfrm>
            <a:off x="4049486" y="3182587"/>
            <a:ext cx="2778826" cy="534390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AFFDAC0-1CDE-9D0E-1D39-DF94F830AF81}"/>
              </a:ext>
            </a:extLst>
          </p:cNvPr>
          <p:cNvCxnSpPr>
            <a:cxnSpLocks/>
          </p:cNvCxnSpPr>
          <p:nvPr/>
        </p:nvCxnSpPr>
        <p:spPr>
          <a:xfrm flipV="1">
            <a:off x="4572000" y="3979533"/>
            <a:ext cx="2256312" cy="200264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AFFDAC0-1CDE-9D0E-1D39-DF94F830AF81}"/>
              </a:ext>
            </a:extLst>
          </p:cNvPr>
          <p:cNvCxnSpPr>
            <a:cxnSpLocks/>
          </p:cNvCxnSpPr>
          <p:nvPr/>
        </p:nvCxnSpPr>
        <p:spPr>
          <a:xfrm flipV="1">
            <a:off x="5415148" y="4179797"/>
            <a:ext cx="1413164" cy="983220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8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69A666-E4B3-40A8-C0D3-B815B10C4DF1}"/>
              </a:ext>
            </a:extLst>
          </p:cNvPr>
          <p:cNvSpPr txBox="1"/>
          <p:nvPr/>
        </p:nvSpPr>
        <p:spPr>
          <a:xfrm>
            <a:off x="924560" y="1332774"/>
            <a:ext cx="8233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333B2"/>
                </a:solidFill>
                <a:effectLst/>
                <a:highlight>
                  <a:srgbClr val="C0C0C0"/>
                </a:highlight>
                <a:latin typeface="SFSS1095"/>
              </a:rPr>
              <a:t>1. Background and Motivation</a:t>
            </a: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 </a:t>
            </a:r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2. </a:t>
            </a:r>
            <a:r>
              <a:rPr lang="en-US" altLang="zh-CN" sz="3200" dirty="0" err="1">
                <a:solidFill>
                  <a:srgbClr val="3333B2"/>
                </a:solidFill>
                <a:latin typeface="SFSS1095"/>
              </a:rPr>
              <a:t>PixelRec</a:t>
            </a:r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 Dataset</a:t>
            </a:r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3. Contribution</a:t>
            </a:r>
          </a:p>
          <a:p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4. Future</a:t>
            </a:r>
            <a:r>
              <a:rPr lang="zh-CN" altLang="en-US" sz="3200" dirty="0">
                <a:solidFill>
                  <a:srgbClr val="3333B2"/>
                </a:solidFill>
                <a:latin typeface="SFSS1095"/>
              </a:rPr>
              <a:t> </a:t>
            </a:r>
            <a:r>
              <a:rPr lang="en-US" altLang="zh-CN" sz="3200" dirty="0">
                <a:solidFill>
                  <a:srgbClr val="3333B2"/>
                </a:solidFill>
                <a:latin typeface="SFSS1095"/>
              </a:rPr>
              <a:t>Works</a:t>
            </a:r>
            <a:endParaRPr lang="en-US" altLang="zh-CN" sz="3200" dirty="0"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027DE-27CC-7D6F-4EB1-F8B91FD747C6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Overview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86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CA70E01B-04B9-F83A-B545-BCED83D50B0B}"/>
              </a:ext>
            </a:extLst>
          </p:cNvPr>
          <p:cNvSpPr txBox="1"/>
          <p:nvPr/>
        </p:nvSpPr>
        <p:spPr>
          <a:xfrm>
            <a:off x="693730" y="2949523"/>
            <a:ext cx="449941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Content-driven scenario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8CE0A04-1038-E006-151B-4B5B8C92D1A1}"/>
              </a:ext>
            </a:extLst>
          </p:cNvPr>
          <p:cNvSpPr txBox="1"/>
          <p:nvPr/>
        </p:nvSpPr>
        <p:spPr>
          <a:xfrm>
            <a:off x="7025062" y="2949523"/>
            <a:ext cx="516693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Developing recommender models that prioritize item contents.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D5F13B2-B0F2-0A0B-2B62-4EA1830D1593}"/>
              </a:ext>
            </a:extLst>
          </p:cNvPr>
          <p:cNvCxnSpPr>
            <a:cxnSpLocks/>
          </p:cNvCxnSpPr>
          <p:nvPr/>
        </p:nvCxnSpPr>
        <p:spPr>
          <a:xfrm>
            <a:off x="4049486" y="3182587"/>
            <a:ext cx="2746730" cy="0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91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dataset)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149620" y="888253"/>
            <a:ext cx="7806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PixelRec</a:t>
            </a:r>
            <a:r>
              <a:rPr lang="en-US" altLang="zh-CN" sz="3200" dirty="0"/>
              <a:t> dataset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98CE0A04-1038-E006-151B-4B5B8C92D1A1}"/>
              </a:ext>
            </a:extLst>
          </p:cNvPr>
          <p:cNvSpPr txBox="1"/>
          <p:nvPr/>
        </p:nvSpPr>
        <p:spPr>
          <a:xfrm>
            <a:off x="7158759" y="3182587"/>
            <a:ext cx="516693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Studying preference models founded solely on images</a:t>
            </a:r>
            <a:endParaRPr kumimoji="1" lang="zh-CN" altLang="en-US" sz="2400" dirty="0">
              <a:latin typeface="+mj-lt"/>
            </a:endParaRP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1FE1CB84-DF10-8DCD-46AE-400D8E2A2871}"/>
              </a:ext>
            </a:extLst>
          </p:cNvPr>
          <p:cNvSpPr txBox="1"/>
          <p:nvPr/>
        </p:nvSpPr>
        <p:spPr>
          <a:xfrm>
            <a:off x="545449" y="3182587"/>
            <a:ext cx="6657101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Pivot role of image in user decision making </a:t>
            </a:r>
            <a:endParaRPr kumimoji="1" lang="zh-CN" altLang="en-US" sz="2400" dirty="0">
              <a:latin typeface="+mj-lt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D5F13B2-B0F2-0A0B-2B62-4EA1830D1593}"/>
              </a:ext>
            </a:extLst>
          </p:cNvPr>
          <p:cNvCxnSpPr>
            <a:cxnSpLocks/>
          </p:cNvCxnSpPr>
          <p:nvPr/>
        </p:nvCxnSpPr>
        <p:spPr>
          <a:xfrm>
            <a:off x="6268995" y="3361797"/>
            <a:ext cx="700216" cy="0"/>
          </a:xfrm>
          <a:prstGeom prst="line">
            <a:avLst/>
          </a:prstGeom>
          <a:ln w="38100" cmpd="sng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9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Contribution (</a:t>
            </a:r>
            <a:r>
              <a:rPr lang="en-US" altLang="zh-CN" sz="3200" dirty="0" err="1"/>
              <a:t>PixelRec</a:t>
            </a:r>
            <a:r>
              <a:rPr lang="en-US" altLang="zh-CN" sz="3200" dirty="0"/>
              <a:t> benchmark)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1A79F3-1935-DC6A-F782-EBDE515B930D}"/>
              </a:ext>
            </a:extLst>
          </p:cNvPr>
          <p:cNvSpPr txBox="1"/>
          <p:nvPr/>
        </p:nvSpPr>
        <p:spPr>
          <a:xfrm>
            <a:off x="179681" y="1128155"/>
            <a:ext cx="118326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CN" sz="2400" dirty="0"/>
              <a:t>-   9 recommender models</a:t>
            </a:r>
          </a:p>
          <a:p>
            <a:pPr lvl="1"/>
            <a:r>
              <a:rPr kumimoji="1" lang="en-US" altLang="zh-CN" sz="2400" dirty="0"/>
              <a:t>     - non-sequential : MF, DSSM, FM</a:t>
            </a:r>
          </a:p>
          <a:p>
            <a:pPr lvl="1"/>
            <a:r>
              <a:rPr kumimoji="1" lang="en-US" altLang="zh-CN" sz="2400" dirty="0"/>
              <a:t>     - sequential :  GRU4Rec, </a:t>
            </a:r>
            <a:r>
              <a:rPr kumimoji="1" lang="en-US" altLang="zh-CN" sz="2400" dirty="0" err="1"/>
              <a:t>NextItNet</a:t>
            </a:r>
            <a:r>
              <a:rPr kumimoji="1" lang="en-US" altLang="zh-CN" sz="2400" dirty="0"/>
              <a:t>, SR-GNN, </a:t>
            </a:r>
            <a:r>
              <a:rPr kumimoji="1" lang="en-US" altLang="zh-CN" sz="2400" dirty="0" err="1"/>
              <a:t>SASRec</a:t>
            </a:r>
            <a:r>
              <a:rPr kumimoji="1" lang="en-US" altLang="zh-CN" sz="2400" dirty="0"/>
              <a:t>, BERT4Rec, </a:t>
            </a:r>
            <a:r>
              <a:rPr kumimoji="1" lang="en-US" altLang="zh-CN" sz="2400" dirty="0" err="1"/>
              <a:t>LightSANs</a:t>
            </a:r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lvl="1"/>
            <a:r>
              <a:rPr kumimoji="1" lang="en-US" altLang="zh-CN" sz="2400" dirty="0"/>
              <a:t>-  9 image encoders</a:t>
            </a:r>
          </a:p>
          <a:p>
            <a:pPr lvl="1"/>
            <a:r>
              <a:rPr kumimoji="1" lang="en-US" altLang="zh-CN" sz="2400" dirty="0"/>
              <a:t>    - Transformer backbone: CLIP-</a:t>
            </a:r>
            <a:r>
              <a:rPr kumimoji="1" lang="en-US" altLang="zh-CN" sz="2400" dirty="0" err="1"/>
              <a:t>ViT</a:t>
            </a:r>
            <a:r>
              <a:rPr kumimoji="1" lang="en-US" altLang="zh-CN" sz="2400" dirty="0"/>
              <a:t>,  </a:t>
            </a:r>
            <a:r>
              <a:rPr kumimoji="1" lang="en-US" altLang="zh-CN" sz="2400" dirty="0" err="1"/>
              <a:t>Swin</a:t>
            </a:r>
            <a:r>
              <a:rPr kumimoji="1" lang="en-US" altLang="zh-CN" sz="2400" dirty="0"/>
              <a:t> Transformer tiny,  </a:t>
            </a:r>
            <a:r>
              <a:rPr kumimoji="1" lang="en-US" altLang="zh-CN" sz="2400" dirty="0" err="1"/>
              <a:t>Swin</a:t>
            </a:r>
            <a:r>
              <a:rPr kumimoji="1" lang="en-US" altLang="zh-CN" sz="2400" dirty="0"/>
              <a:t> Transformer base,  </a:t>
            </a:r>
            <a:r>
              <a:rPr kumimoji="1" lang="en-US" altLang="zh-CN" sz="2400" dirty="0" err="1"/>
              <a:t>BEiT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    -  CNN backbone:  ResNet50, CLIP-RN50, CLIP-RN50x4, CLIP-RN50x16, CLIP-RN50x64</a:t>
            </a:r>
          </a:p>
          <a:p>
            <a:pPr lvl="1"/>
            <a:r>
              <a:rPr kumimoji="1" lang="en-US" altLang="zh-CN" sz="2400" dirty="0"/>
              <a:t>   </a:t>
            </a:r>
          </a:p>
          <a:p>
            <a:pPr lvl="1"/>
            <a:endParaRPr kumimoji="1" lang="en-US" altLang="zh-CN" sz="2400" dirty="0"/>
          </a:p>
          <a:p>
            <a:pPr lvl="1"/>
            <a:r>
              <a:rPr kumimoji="1" lang="en-US" altLang="zh-CN" sz="2400" dirty="0"/>
              <a:t>- Exhaustive search on hyper-parameters  of IDNet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baselines</a:t>
            </a:r>
          </a:p>
          <a:p>
            <a:pPr lvl="1"/>
            <a:r>
              <a:rPr kumimoji="1" lang="en-US" altLang="zh-CN" sz="2400" dirty="0"/>
              <a:t>   - embedding size [128, 512, 1024, 2048, 4096, 8192]</a:t>
            </a:r>
          </a:p>
          <a:p>
            <a:pPr lvl="1"/>
            <a:r>
              <a:rPr kumimoji="1" lang="en-US" altLang="zh-CN" sz="2400" dirty="0"/>
              <a:t>   - batch size  [64, 128, 512, 1024]</a:t>
            </a:r>
          </a:p>
          <a:p>
            <a:pPr lvl="1"/>
            <a:r>
              <a:rPr kumimoji="1" lang="en-US" altLang="zh-CN" sz="2400" dirty="0"/>
              <a:t>   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243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Contribution (Exploratory results)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D52EF-E8B4-15C8-4FC4-7FE2C4606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/>
          <a:stretch/>
        </p:blipFill>
        <p:spPr>
          <a:xfrm>
            <a:off x="84487" y="843465"/>
            <a:ext cx="12023025" cy="2687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CA8DA1-B220-3A8D-9474-925D4C176CA8}"/>
              </a:ext>
            </a:extLst>
          </p:cNvPr>
          <p:cNvSpPr txBox="1"/>
          <p:nvPr/>
        </p:nvSpPr>
        <p:spPr>
          <a:xfrm>
            <a:off x="308758" y="4061362"/>
            <a:ext cx="528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Observation: </a:t>
            </a:r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4CB7F-8C7C-9292-BE05-99ED29975540}"/>
              </a:ext>
            </a:extLst>
          </p:cNvPr>
          <p:cNvSpPr txBox="1"/>
          <p:nvPr/>
        </p:nvSpPr>
        <p:spPr>
          <a:xfrm>
            <a:off x="308758" y="4695417"/>
            <a:ext cx="9329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 Non-Sequential Recommender: </a:t>
            </a:r>
          </a:p>
          <a:p>
            <a:r>
              <a:rPr kumimoji="1" lang="en-US" altLang="zh-CN" sz="2400" dirty="0"/>
              <a:t>PixelNet  &lt;&lt; corresponding IDNet counterparts </a:t>
            </a:r>
            <a:endParaRPr kumimoji="1"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D48529-862F-BD6E-EEBA-EF1A5211BD87}"/>
              </a:ext>
            </a:extLst>
          </p:cNvPr>
          <p:cNvSpPr/>
          <p:nvPr/>
        </p:nvSpPr>
        <p:spPr>
          <a:xfrm>
            <a:off x="2315688" y="700644"/>
            <a:ext cx="2945081" cy="28304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D38041-8100-C134-BC75-187FB3A4D0A4}"/>
              </a:ext>
            </a:extLst>
          </p:cNvPr>
          <p:cNvSpPr txBox="1"/>
          <p:nvPr/>
        </p:nvSpPr>
        <p:spPr>
          <a:xfrm>
            <a:off x="308757" y="5622238"/>
            <a:ext cx="9107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 Sequential Recommender: </a:t>
            </a:r>
          </a:p>
          <a:p>
            <a:r>
              <a:rPr kumimoji="1" lang="en-US" altLang="zh-CN" sz="2400" dirty="0"/>
              <a:t>PixelNet   </a:t>
            </a:r>
            <a:r>
              <a:rPr kumimoji="1" lang="zh-CN" altLang="en-US" sz="2400" dirty="0"/>
              <a:t>    </a:t>
            </a:r>
            <a:r>
              <a:rPr kumimoji="1" lang="en-US" altLang="zh-CN" sz="2400" dirty="0"/>
              <a:t>corresponding IDNet counterparts 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C569E8-681F-872F-E302-B05BE2C7DB0C}"/>
                  </a:ext>
                </a:extLst>
              </p:cNvPr>
              <p:cNvSpPr txBox="1"/>
              <p:nvPr/>
            </p:nvSpPr>
            <p:spPr>
              <a:xfrm>
                <a:off x="1581663" y="6071627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dirty="0"/>
                  <a:t> 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C569E8-681F-872F-E302-B05BE2C7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63" y="6071627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2C7BD50-09BD-F006-3A63-3D22DA9105D9}"/>
              </a:ext>
            </a:extLst>
          </p:cNvPr>
          <p:cNvSpPr/>
          <p:nvPr/>
        </p:nvSpPr>
        <p:spPr>
          <a:xfrm>
            <a:off x="5458692" y="712836"/>
            <a:ext cx="6535386" cy="28304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8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Contribution (Exploratory results)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D52EF-E8B4-15C8-4FC4-7FE2C4606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/>
          <a:stretch/>
        </p:blipFill>
        <p:spPr>
          <a:xfrm>
            <a:off x="84487" y="843465"/>
            <a:ext cx="12023025" cy="2687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CA8DA1-B220-3A8D-9474-925D4C176CA8}"/>
              </a:ext>
            </a:extLst>
          </p:cNvPr>
          <p:cNvSpPr txBox="1"/>
          <p:nvPr/>
        </p:nvSpPr>
        <p:spPr>
          <a:xfrm>
            <a:off x="308758" y="4061362"/>
            <a:ext cx="528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Conclusion: </a:t>
            </a:r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4CB7F-8C7C-9292-BE05-99ED29975540}"/>
              </a:ext>
            </a:extLst>
          </p:cNvPr>
          <p:cNvSpPr txBox="1"/>
          <p:nvPr/>
        </p:nvSpPr>
        <p:spPr>
          <a:xfrm>
            <a:off x="308757" y="4695417"/>
            <a:ext cx="11574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 Adopting </a:t>
            </a:r>
            <a:r>
              <a:rPr kumimoji="1" lang="en-US" altLang="zh-CN" sz="2800" dirty="0">
                <a:solidFill>
                  <a:schemeClr val="accent1">
                    <a:lumMod val="75000"/>
                  </a:schemeClr>
                </a:solidFill>
              </a:rPr>
              <a:t>sequential recommender backbone </a:t>
            </a:r>
            <a:r>
              <a:rPr kumimoji="1" lang="en-US" altLang="zh-CN" sz="2400" dirty="0"/>
              <a:t>and </a:t>
            </a:r>
            <a:r>
              <a:rPr kumimoji="1" lang="en-US" altLang="zh-CN" sz="2800" dirty="0">
                <a:solidFill>
                  <a:schemeClr val="accent1">
                    <a:lumMod val="75000"/>
                  </a:schemeClr>
                </a:solidFill>
              </a:rPr>
              <a:t>end2end training strategy</a:t>
            </a:r>
            <a:r>
              <a:rPr kumimoji="1" lang="en-US" altLang="zh-CN" sz="2400" dirty="0"/>
              <a:t>,  PixelNet perform satisfactorily in </a:t>
            </a:r>
            <a:r>
              <a:rPr kumimoji="1" lang="en-US" altLang="zh-CN" sz="2800" dirty="0">
                <a:solidFill>
                  <a:schemeClr val="accent1">
                    <a:lumMod val="75000"/>
                  </a:schemeClr>
                </a:solidFill>
              </a:rPr>
              <a:t>regular</a:t>
            </a:r>
            <a:r>
              <a:rPr kumimoji="1" lang="en-US" altLang="zh-CN" sz="2400" dirty="0"/>
              <a:t> recommendation setting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2. The performance of PixelNet may be significantly influenced by the specific recommendation backbone network and training approach used</a:t>
            </a:r>
          </a:p>
        </p:txBody>
      </p:sp>
    </p:spTree>
    <p:extLst>
      <p:ext uri="{BB962C8B-B14F-4D97-AF65-F5344CB8AC3E}">
        <p14:creationId xmlns:p14="http://schemas.microsoft.com/office/powerpoint/2010/main" val="9782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Contribution (Exploratory results)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CA8DA1-B220-3A8D-9474-925D4C176CA8}"/>
              </a:ext>
            </a:extLst>
          </p:cNvPr>
          <p:cNvSpPr txBox="1"/>
          <p:nvPr/>
        </p:nvSpPr>
        <p:spPr>
          <a:xfrm>
            <a:off x="6907480" y="1140032"/>
            <a:ext cx="5284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Conclusion: </a:t>
            </a:r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4CB7F-8C7C-9292-BE05-99ED29975540}"/>
              </a:ext>
            </a:extLst>
          </p:cNvPr>
          <p:cNvSpPr txBox="1"/>
          <p:nvPr/>
        </p:nvSpPr>
        <p:spPr>
          <a:xfrm>
            <a:off x="6907480" y="2268302"/>
            <a:ext cx="51816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Larger image encoders do lead to improved performance, but only up to a certain point</a:t>
            </a:r>
          </a:p>
          <a:p>
            <a:pPr marL="457200" indent="-457200">
              <a:buAutoNum type="arabicPeriod"/>
            </a:pPr>
            <a:endParaRPr kumimoji="1" lang="en-US" altLang="zh-CN" sz="2400" dirty="0"/>
          </a:p>
          <a:p>
            <a:pPr marL="457200" indent="-457200">
              <a:buAutoNum type="arabicPeriod"/>
            </a:pP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Both recommendation architectures and image encoders play important roles in the effectiveness of </a:t>
            </a:r>
            <a:r>
              <a:rPr kumimoji="1" lang="en-US" altLang="zh-CN" sz="2400" dirty="0" err="1"/>
              <a:t>PixeNet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AE809-BBF2-87A5-7ECB-B4B3A252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9" y="866898"/>
            <a:ext cx="6050313" cy="55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Contribution (Baseline algorithms  &amp;  Operating pipeline)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B0AF0-FEF7-BD2A-D904-B07306E67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691979"/>
            <a:ext cx="8112506" cy="47608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556710-38CA-85CC-1FFC-5A7F5CE5C2F1}"/>
              </a:ext>
            </a:extLst>
          </p:cNvPr>
          <p:cNvSpPr txBox="1"/>
          <p:nvPr/>
        </p:nvSpPr>
        <p:spPr>
          <a:xfrm>
            <a:off x="8377881" y="691979"/>
            <a:ext cx="39418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Abundant Baseline algorithms </a:t>
            </a:r>
          </a:p>
          <a:p>
            <a:r>
              <a:rPr lang="en-US" altLang="zh-CN" dirty="0"/>
              <a:t>Traditional ID-based recommender </a:t>
            </a:r>
          </a:p>
          <a:p>
            <a:r>
              <a:rPr lang="en-US" altLang="zh-CN" dirty="0"/>
              <a:t>Traditional visual recommender </a:t>
            </a:r>
          </a:p>
          <a:p>
            <a:r>
              <a:rPr lang="en-US" altLang="zh-CN" dirty="0"/>
              <a:t>Pixel-based recommender</a:t>
            </a:r>
          </a:p>
          <a:p>
            <a:endParaRPr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400" dirty="0"/>
              <a:t>Complete o</a:t>
            </a:r>
            <a:r>
              <a:rPr lang="en-US" altLang="zh-CN" sz="2400" dirty="0"/>
              <a:t>perating pipeline </a:t>
            </a:r>
          </a:p>
          <a:p>
            <a:r>
              <a:rPr kumimoji="1" lang="en-US" altLang="zh-CN" dirty="0"/>
              <a:t>Data processing</a:t>
            </a:r>
          </a:p>
          <a:p>
            <a:r>
              <a:rPr kumimoji="1" lang="en-US" altLang="zh-CN" dirty="0"/>
              <a:t>Model loading</a:t>
            </a:r>
          </a:p>
          <a:p>
            <a:r>
              <a:rPr kumimoji="1" lang="en-US" altLang="zh-CN" dirty="0"/>
              <a:t>Model training</a:t>
            </a:r>
          </a:p>
          <a:p>
            <a:r>
              <a:rPr kumimoji="1" lang="en-US" altLang="zh-CN" dirty="0"/>
              <a:t>Model inference</a:t>
            </a:r>
          </a:p>
          <a:p>
            <a:r>
              <a:rPr kumimoji="1" lang="en-US" altLang="zh-CN" dirty="0"/>
              <a:t>Hyper-parameter record</a:t>
            </a:r>
          </a:p>
          <a:p>
            <a:r>
              <a:rPr kumimoji="1" lang="en-US" altLang="zh-CN" dirty="0"/>
              <a:t>….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6A26F3-C1F8-F34B-8E5E-B4D837A853EA}"/>
              </a:ext>
            </a:extLst>
          </p:cNvPr>
          <p:cNvSpPr txBox="1"/>
          <p:nvPr/>
        </p:nvSpPr>
        <p:spPr>
          <a:xfrm>
            <a:off x="284205" y="6007697"/>
            <a:ext cx="863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Access link :  </a:t>
            </a:r>
            <a:r>
              <a:rPr lang="zh-CN" altLang="en-US" sz="2400" u="sng" dirty="0"/>
              <a:t>https://github.com/westlake-repl/PixelRec</a:t>
            </a:r>
          </a:p>
        </p:txBody>
      </p:sp>
    </p:spTree>
    <p:extLst>
      <p:ext uri="{BB962C8B-B14F-4D97-AF65-F5344CB8AC3E}">
        <p14:creationId xmlns:p14="http://schemas.microsoft.com/office/powerpoint/2010/main" val="186633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69A666-E4B3-40A8-C0D3-B815B10C4DF1}"/>
              </a:ext>
            </a:extLst>
          </p:cNvPr>
          <p:cNvSpPr txBox="1"/>
          <p:nvPr/>
        </p:nvSpPr>
        <p:spPr>
          <a:xfrm>
            <a:off x="778476" y="1334970"/>
            <a:ext cx="8233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Background and Motivation</a:t>
            </a: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 </a:t>
            </a:r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PixelNet Dataset</a:t>
            </a:r>
          </a:p>
          <a:p>
            <a:endParaRPr lang="en-US" altLang="zh-CN" sz="3200" dirty="0">
              <a:solidFill>
                <a:srgbClr val="3333B2"/>
              </a:solidFill>
              <a:effectLst/>
              <a:latin typeface="SFSS1095"/>
            </a:endParaRPr>
          </a:p>
          <a:p>
            <a:r>
              <a:rPr lang="en-US" altLang="zh-CN" sz="3200" dirty="0">
                <a:solidFill>
                  <a:srgbClr val="3333B2"/>
                </a:solidFill>
                <a:effectLst/>
                <a:latin typeface="SFSS1095"/>
              </a:rPr>
              <a:t>Contribution</a:t>
            </a:r>
          </a:p>
          <a:p>
            <a:endParaRPr lang="en-US" altLang="zh-CN" sz="3200" dirty="0">
              <a:effectLst/>
            </a:endParaRPr>
          </a:p>
          <a:p>
            <a:r>
              <a:rPr lang="en-US" altLang="zh-CN" sz="3200" dirty="0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Future</a:t>
            </a:r>
            <a:r>
              <a:rPr lang="zh-CN" altLang="en-US" sz="3200" dirty="0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 </a:t>
            </a:r>
            <a:r>
              <a:rPr lang="en-US" altLang="zh-CN" sz="3200" dirty="0">
                <a:solidFill>
                  <a:srgbClr val="3333B2"/>
                </a:solidFill>
                <a:highlight>
                  <a:srgbClr val="C0C0C0"/>
                </a:highlight>
                <a:latin typeface="SFSS1095"/>
              </a:rPr>
              <a:t>Works</a:t>
            </a:r>
            <a:endParaRPr lang="en-US" altLang="zh-CN" sz="3200" dirty="0">
              <a:effectLst/>
              <a:highlight>
                <a:srgbClr val="C0C0C0"/>
              </a:highligh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027DE-27CC-7D6F-4EB1-F8B91FD747C6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Overview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190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Future works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77117-EEDF-C4FC-F554-E45E66698D4A}"/>
              </a:ext>
            </a:extLst>
          </p:cNvPr>
          <p:cNvSpPr txBox="1"/>
          <p:nvPr/>
        </p:nvSpPr>
        <p:spPr>
          <a:xfrm>
            <a:off x="494270" y="1260389"/>
            <a:ext cx="10144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Reducing computation consumption of end2end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 dirty="0"/>
          </a:p>
          <a:p>
            <a:endParaRPr kumimoji="1"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Effective hyper-parameter tuning of PixelNet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Building foundation vision recommender models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536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83">
            <a:extLst>
              <a:ext uri="{FF2B5EF4-FFF2-40B4-BE49-F238E27FC236}">
                <a16:creationId xmlns:a16="http://schemas.microsoft.com/office/drawing/2014/main" id="{71B08295-6654-17D6-792F-0D759A6B852C}"/>
              </a:ext>
            </a:extLst>
          </p:cNvPr>
          <p:cNvSpPr txBox="1">
            <a:spLocks/>
          </p:cNvSpPr>
          <p:nvPr/>
        </p:nvSpPr>
        <p:spPr>
          <a:xfrm>
            <a:off x="1281936" y="2880694"/>
            <a:ext cx="9353807" cy="809462"/>
          </a:xfrm>
          <a:prstGeom prst="rect">
            <a:avLst/>
          </a:prstGeom>
        </p:spPr>
        <p:txBody>
          <a:bodyPr lIns="9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Yu Cheng</a:t>
            </a:r>
            <a:r>
              <a:rPr lang="en-US" altLang="zh-CN" sz="2000" baseline="30000" dirty="0"/>
              <a:t>1,2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Yunzhu</a:t>
            </a:r>
            <a:r>
              <a:rPr lang="en-US" sz="2000" dirty="0"/>
              <a:t> Pan</a:t>
            </a:r>
            <a:r>
              <a:rPr lang="en-US" sz="2000" baseline="30000" dirty="0"/>
              <a:t>2</a:t>
            </a:r>
            <a:r>
              <a:rPr lang="en-US" sz="2000" dirty="0"/>
              <a:t>, Jiaqi Zhang</a:t>
            </a:r>
            <a:r>
              <a:rPr lang="en-US" sz="2000" baseline="30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</a:t>
            </a:r>
            <a:r>
              <a:rPr lang="en-US" sz="2000" dirty="0" err="1"/>
              <a:t>ongxin</a:t>
            </a:r>
            <a:r>
              <a:rPr lang="en-US" sz="2000" dirty="0"/>
              <a:t> Ni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Aixin</a:t>
            </a:r>
            <a:r>
              <a:rPr lang="en-US" sz="2000" dirty="0"/>
              <a:t> Sun</a:t>
            </a:r>
            <a:r>
              <a:rPr lang="en-US" sz="2000" baseline="30000" dirty="0"/>
              <a:t>3 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Fajie</a:t>
            </a:r>
            <a:r>
              <a:rPr lang="en-US" altLang="zh-CN" sz="2000" dirty="0"/>
              <a:t> Yuan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69EFED-A397-40AD-0660-E2D82191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40" y="5578624"/>
            <a:ext cx="2959100" cy="9779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10C370-A67E-68FE-A636-677D37832721}"/>
              </a:ext>
            </a:extLst>
          </p:cNvPr>
          <p:cNvSpPr/>
          <p:nvPr/>
        </p:nvSpPr>
        <p:spPr>
          <a:xfrm>
            <a:off x="1" y="586872"/>
            <a:ext cx="12192000" cy="163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3200" dirty="0"/>
              <a:t>                                           </a:t>
            </a:r>
            <a:r>
              <a:rPr lang="en" altLang="zh-CN" sz="3200" b="1" dirty="0"/>
              <a:t>An Image Dataset for </a:t>
            </a:r>
          </a:p>
          <a:p>
            <a:r>
              <a:rPr lang="en" altLang="zh-CN" sz="3200" b="1" dirty="0"/>
              <a:t>              Benchmarking Recommender Systems with Raw Pixels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99E6F-6598-DC32-0EFC-9870E8FE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796190"/>
            <a:ext cx="1574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Background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529363" y="5021793"/>
            <a:ext cx="2742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LinLibertineT"/>
              </a:rPr>
              <a:t>ID-based Recsys</a:t>
            </a:r>
            <a:r>
              <a:rPr lang="zh-CN" altLang="en-US" sz="2800" dirty="0">
                <a:effectLst/>
                <a:latin typeface="LinLibertineT"/>
              </a:rPr>
              <a:t> </a:t>
            </a:r>
            <a:endParaRPr lang="en-US" altLang="zh-CN" sz="280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1CC09B16-D816-7D12-651E-F02266FDA6C2}"/>
              </a:ext>
            </a:extLst>
          </p:cNvPr>
          <p:cNvSpPr/>
          <p:nvPr/>
        </p:nvSpPr>
        <p:spPr>
          <a:xfrm>
            <a:off x="3474720" y="5091536"/>
            <a:ext cx="4399280" cy="3837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C07B32-2B3C-93DD-242B-76E220EB7A65}"/>
              </a:ext>
            </a:extLst>
          </p:cNvPr>
          <p:cNvSpPr txBox="1"/>
          <p:nvPr/>
        </p:nvSpPr>
        <p:spPr>
          <a:xfrm>
            <a:off x="8178800" y="5014386"/>
            <a:ext cx="401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Modality</a:t>
            </a:r>
            <a:r>
              <a:rPr lang="en-US" altLang="zh-CN" sz="2800" dirty="0">
                <a:effectLst/>
                <a:latin typeface="LinLibertineT"/>
              </a:rPr>
              <a:t>-based Recsys</a:t>
            </a:r>
            <a:r>
              <a:rPr lang="zh-CN" altLang="en-US" sz="2800" dirty="0">
                <a:effectLst/>
                <a:latin typeface="LinLibertineT"/>
              </a:rPr>
              <a:t> 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1F93A0-649A-E9DB-E55D-6C9A705B1B33}"/>
              </a:ext>
            </a:extLst>
          </p:cNvPr>
          <p:cNvSpPr txBox="1"/>
          <p:nvPr/>
        </p:nvSpPr>
        <p:spPr>
          <a:xfrm>
            <a:off x="3474720" y="4513606"/>
            <a:ext cx="409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Encouraged by the success of LLMs </a:t>
            </a:r>
            <a:endParaRPr kumimoji="1"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F09119-4F43-E088-D51B-4288980FB2B0}"/>
              </a:ext>
            </a:extLst>
          </p:cNvPr>
          <p:cNvSpPr txBox="1"/>
          <p:nvPr/>
        </p:nvSpPr>
        <p:spPr>
          <a:xfrm>
            <a:off x="3474720" y="5620672"/>
            <a:ext cx="4732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Targeting at foundation models in Recsys</a:t>
            </a:r>
            <a:endParaRPr kumimoji="1"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682437-A0A6-0463-1DD9-8B1ABA08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4357879"/>
            <a:ext cx="628650" cy="5867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982B1-9D08-3BC5-A3D3-5C9F3E08E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" y="915496"/>
            <a:ext cx="11356304" cy="2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Reference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77117-EEDF-C4FC-F554-E45E66698D4A}"/>
              </a:ext>
            </a:extLst>
          </p:cNvPr>
          <p:cNvSpPr txBox="1"/>
          <p:nvPr/>
        </p:nvSpPr>
        <p:spPr>
          <a:xfrm>
            <a:off x="0" y="344384"/>
            <a:ext cx="119695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3200" dirty="0"/>
          </a:p>
          <a:p>
            <a:r>
              <a:rPr kumimoji="1" lang="en-US" altLang="zh-CN" sz="2400" dirty="0"/>
              <a:t>[1] Ruining He, Chen Fang, </a:t>
            </a:r>
            <a:r>
              <a:rPr kumimoji="1" lang="en-US" altLang="zh-CN" sz="2400" dirty="0" err="1"/>
              <a:t>Zhaowen</a:t>
            </a:r>
            <a:r>
              <a:rPr kumimoji="1" lang="en-US" altLang="zh-CN" sz="2400" dirty="0"/>
              <a:t> Wang, and Julian McAuley. 2016. Vista: A visually, socially, and temporally-aware model for artistic recommendation. In Proceedings of the 10th ACM conference on recommender systems. 309–316.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[2] Le Wu, Lei Chen, </a:t>
            </a:r>
            <a:r>
              <a:rPr kumimoji="1" lang="en-US" altLang="zh-CN" sz="2400" dirty="0" err="1"/>
              <a:t>Richang</a:t>
            </a:r>
            <a:r>
              <a:rPr kumimoji="1" lang="en-US" altLang="zh-CN" sz="2400" dirty="0"/>
              <a:t> Hong, </a:t>
            </a:r>
            <a:r>
              <a:rPr kumimoji="1" lang="en-US" altLang="zh-CN" sz="2400" dirty="0" err="1"/>
              <a:t>Yanjie</a:t>
            </a:r>
            <a:r>
              <a:rPr kumimoji="1" lang="en-US" altLang="zh-CN" sz="2400" dirty="0"/>
              <a:t> Fu, Xing </a:t>
            </a:r>
            <a:r>
              <a:rPr kumimoji="1" lang="en-US" altLang="zh-CN" sz="2400" dirty="0" err="1"/>
              <a:t>Xie</a:t>
            </a:r>
            <a:r>
              <a:rPr kumimoji="1" lang="en-US" altLang="zh-CN" sz="2400" dirty="0"/>
              <a:t>, and Meng Wang. 2019. A hierarchical attention model for social contextual image recommendation. IEEE Transactions on Knowledge and Data Engineering (2019).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[3] C. Gao, S. Li, W. Lei, J. Chen, B. Li, P. Jiang, X. He, J. Mao, and T.-S. Chua, </a:t>
            </a:r>
            <a:r>
              <a:rPr kumimoji="1" lang="en-US" altLang="zh-CN" sz="2400" dirty="0" err="1"/>
              <a:t>Kuairec</a:t>
            </a:r>
            <a:r>
              <a:rPr kumimoji="1" lang="en-US" altLang="zh-CN" sz="2400" dirty="0"/>
              <a:t>: A fully-observed dataset and insights for evaluating recommender systems, in Proceedings of the 31st ACM International Conference on Information &amp; Knowledge Management, 2022, pp. 540–550.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[4] </a:t>
            </a:r>
            <a:r>
              <a:rPr kumimoji="1" lang="en-US" altLang="zh-CN" sz="2400" dirty="0" err="1"/>
              <a:t>Xue</a:t>
            </a: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Geng</a:t>
            </a:r>
            <a:r>
              <a:rPr kumimoji="1" lang="en-US" altLang="zh-CN" sz="2400" dirty="0"/>
              <a:t>, </a:t>
            </a:r>
            <a:r>
              <a:rPr kumimoji="1" lang="en-US" altLang="zh-CN" sz="2400" dirty="0" err="1"/>
              <a:t>Hanwang</a:t>
            </a:r>
            <a:r>
              <a:rPr kumimoji="1" lang="en-US" altLang="zh-CN" sz="2400" dirty="0"/>
              <a:t> Zhang, </a:t>
            </a:r>
            <a:r>
              <a:rPr kumimoji="1" lang="en-US" altLang="zh-CN" sz="2400" dirty="0" err="1"/>
              <a:t>Jingwen</a:t>
            </a: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Bian</a:t>
            </a:r>
            <a:r>
              <a:rPr kumimoji="1" lang="en-US" altLang="zh-CN" sz="2400" dirty="0"/>
              <a:t>, and Tat-Seng Chua. 2015. Learning image and user features for recommendation in social networks. In ICCV.</a:t>
            </a:r>
          </a:p>
        </p:txBody>
      </p:sp>
    </p:spTree>
    <p:extLst>
      <p:ext uri="{BB962C8B-B14F-4D97-AF65-F5344CB8AC3E}">
        <p14:creationId xmlns:p14="http://schemas.microsoft.com/office/powerpoint/2010/main" val="180001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Reference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77117-EEDF-C4FC-F554-E45E66698D4A}"/>
              </a:ext>
            </a:extLst>
          </p:cNvPr>
          <p:cNvSpPr txBox="1"/>
          <p:nvPr/>
        </p:nvSpPr>
        <p:spPr>
          <a:xfrm>
            <a:off x="111210" y="831272"/>
            <a:ext cx="119695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3200" dirty="0"/>
          </a:p>
          <a:p>
            <a:r>
              <a:rPr kumimoji="1" lang="en-US" altLang="zh-CN" sz="2400" dirty="0"/>
              <a:t>[5] Denis Parra, Antonio Ossa-Guerra, Manuel Cartagena, Patricio Cerda-Mardini, and Felipe del Rio. 2021. </a:t>
            </a:r>
            <a:r>
              <a:rPr kumimoji="1" lang="en-US" altLang="zh-CN" sz="2400" dirty="0" err="1"/>
              <a:t>VisRec</a:t>
            </a:r>
            <a:r>
              <a:rPr kumimoji="1" lang="en-US" altLang="zh-CN" sz="2400" dirty="0"/>
              <a:t>: A Hands-on Tutorial on Deep Learning for Visual Recommender Systems. In 26th International Conference on Intelligent User Interfaces-Companion. 5–6.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[6] Julian McAuley, Christopher Targett, </a:t>
            </a:r>
            <a:r>
              <a:rPr kumimoji="1" lang="en-US" altLang="zh-CN" sz="2400" dirty="0" err="1"/>
              <a:t>Qinfeng</a:t>
            </a:r>
            <a:r>
              <a:rPr kumimoji="1" lang="en-US" altLang="zh-CN" sz="2400" dirty="0"/>
              <a:t> Shi, and Anton Van Den </a:t>
            </a:r>
            <a:r>
              <a:rPr kumimoji="1" lang="en-US" altLang="zh-CN" sz="2400" dirty="0" err="1"/>
              <a:t>Hengel</a:t>
            </a:r>
            <a:r>
              <a:rPr kumimoji="1" lang="en-US" altLang="zh-CN" sz="2400" dirty="0"/>
              <a:t>. 2015. Image-based recommendations on styles and substitutes. In SIGIR.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[7] </a:t>
            </a:r>
            <a:r>
              <a:rPr kumimoji="1" lang="en-US" altLang="zh-CN" sz="2400" dirty="0">
                <a:hlinkClick r:id="rId3"/>
              </a:rPr>
              <a:t>https://www.kaggle.com/competitions/h-and-m-personalized-fashionrecommendations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[8] An Yan, </a:t>
            </a:r>
            <a:r>
              <a:rPr kumimoji="1" lang="en-US" altLang="zh-CN" sz="2400" dirty="0" err="1"/>
              <a:t>Zhankui</a:t>
            </a:r>
            <a:r>
              <a:rPr kumimoji="1" lang="en-US" altLang="zh-CN" sz="2400" dirty="0"/>
              <a:t> He, </a:t>
            </a:r>
            <a:r>
              <a:rPr kumimoji="1" lang="en-US" altLang="zh-CN" sz="2400" dirty="0" err="1"/>
              <a:t>Jiacheng</a:t>
            </a:r>
            <a:r>
              <a:rPr kumimoji="1" lang="en-US" altLang="zh-CN" sz="2400" dirty="0"/>
              <a:t> Li, </a:t>
            </a:r>
            <a:r>
              <a:rPr kumimoji="1" lang="en-US" altLang="zh-CN" sz="2400" dirty="0" err="1"/>
              <a:t>Tianyang</a:t>
            </a:r>
            <a:r>
              <a:rPr kumimoji="1" lang="en-US" altLang="zh-CN" sz="2400" dirty="0"/>
              <a:t> Zhang, and Julian McAuley. 2022. Personalized Showcases: Generating Multi-Modal Explanations for 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30771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/>
              <a:t>Background</a:t>
            </a:r>
            <a:endParaRPr lang="en-US" altLang="zh-CN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A982B1-9D08-3BC5-A3D3-5C9F3E08E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8" y="1354879"/>
            <a:ext cx="11356304" cy="28209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7EA29E9-CC2D-136A-030F-80BF0A16E9A6}"/>
              </a:ext>
            </a:extLst>
          </p:cNvPr>
          <p:cNvSpPr txBox="1"/>
          <p:nvPr/>
        </p:nvSpPr>
        <p:spPr>
          <a:xfrm>
            <a:off x="332509" y="4907279"/>
            <a:ext cx="302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Active trend 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DA2C88-1412-8B32-3A1F-DDC76A9774FE}"/>
              </a:ext>
            </a:extLst>
          </p:cNvPr>
          <p:cNvSpPr txBox="1"/>
          <p:nvPr/>
        </p:nvSpPr>
        <p:spPr>
          <a:xfrm>
            <a:off x="3661559" y="4907280"/>
            <a:ext cx="704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Limited research  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BUT particular important in  art, short videos  …  </a:t>
            </a:r>
            <a:endParaRPr kumimoji="1" lang="zh-CN" altLang="en-US" sz="2400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4D8552F-280F-D2D9-E7C2-371C0FDF6A54}"/>
              </a:ext>
            </a:extLst>
          </p:cNvPr>
          <p:cNvCxnSpPr/>
          <p:nvPr/>
        </p:nvCxnSpPr>
        <p:spPr>
          <a:xfrm flipH="1">
            <a:off x="1092530" y="3657600"/>
            <a:ext cx="1021278" cy="1104405"/>
          </a:xfrm>
          <a:prstGeom prst="straightConnector1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B71E2A6-B098-2ACA-0DB2-8668DD5A351D}"/>
              </a:ext>
            </a:extLst>
          </p:cNvPr>
          <p:cNvCxnSpPr>
            <a:cxnSpLocks/>
          </p:cNvCxnSpPr>
          <p:nvPr/>
        </p:nvCxnSpPr>
        <p:spPr>
          <a:xfrm>
            <a:off x="2990602" y="3657600"/>
            <a:ext cx="1021278" cy="1104405"/>
          </a:xfrm>
          <a:prstGeom prst="straightConnector1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80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/>
              <a:t>Background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EA4E45-1DDC-8727-9569-0C8DAB7B5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9" y="686620"/>
            <a:ext cx="10873946" cy="36741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D9A60-8CFD-5B0F-6CC7-4B6C9B01931E}"/>
              </a:ext>
            </a:extLst>
          </p:cNvPr>
          <p:cNvSpPr txBox="1"/>
          <p:nvPr/>
        </p:nvSpPr>
        <p:spPr>
          <a:xfrm>
            <a:off x="2778825" y="4148855"/>
            <a:ext cx="685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Fig. Item representation module in recommender model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08765-53D7-4921-F7C5-7A9E52C67F22}"/>
              </a:ext>
            </a:extLst>
          </p:cNvPr>
          <p:cNvSpPr txBox="1"/>
          <p:nvPr/>
        </p:nvSpPr>
        <p:spPr>
          <a:xfrm>
            <a:off x="881449" y="5011341"/>
            <a:ext cx="121920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PixelNet</a:t>
            </a:r>
          </a:p>
          <a:p>
            <a:r>
              <a:rPr kumimoji="1" lang="en-US" altLang="zh-CN" sz="2400" dirty="0"/>
              <a:t>- Only take raw images as input of item   (remove item ID in </a:t>
            </a:r>
            <a:r>
              <a:rPr lang="en" altLang="zh-CN" sz="2400" dirty="0">
                <a:effectLst/>
                <a:latin typeface="Calibri" panose="020F0502020204030204" pitchFamily="34" charset="0"/>
              </a:rPr>
              <a:t>recommender model</a:t>
            </a:r>
            <a:r>
              <a:rPr kumimoji="1" lang="en-US" altLang="zh-CN" sz="2400" dirty="0"/>
              <a:t>)</a:t>
            </a:r>
          </a:p>
          <a:p>
            <a:r>
              <a:rPr kumimoji="1" lang="en-US" altLang="zh-CN" sz="2400" dirty="0"/>
              <a:t>- </a:t>
            </a:r>
            <a:r>
              <a:rPr lang="en" altLang="zh-CN" sz="2400" dirty="0">
                <a:effectLst/>
                <a:latin typeface="Calibri" panose="020F0502020204030204" pitchFamily="34" charset="0"/>
              </a:rPr>
              <a:t>Train recommender model and image encoder under end to end manner </a:t>
            </a:r>
          </a:p>
          <a:p>
            <a:r>
              <a:rPr lang="en" altLang="zh-CN" sz="2400" dirty="0">
                <a:latin typeface="Calibri" panose="020F0502020204030204" pitchFamily="34" charset="0"/>
              </a:rPr>
              <a:t>  </a:t>
            </a:r>
            <a:r>
              <a:rPr lang="en" altLang="zh-CN" sz="2400" dirty="0">
                <a:effectLst/>
                <a:latin typeface="Calibri" panose="020F0502020204030204" pitchFamily="34" charset="0"/>
              </a:rPr>
              <a:t>(guarantee high accuracy)</a:t>
            </a:r>
            <a:endParaRPr lang="en" altLang="zh-CN" sz="2400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70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Motivation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387123" y="764753"/>
            <a:ext cx="11417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K</a:t>
            </a:r>
            <a:r>
              <a:rPr lang="en-US" altLang="zh-CN" sz="2800" dirty="0">
                <a:effectLst/>
                <a:latin typeface="LinLibertineT"/>
              </a:rPr>
              <a:t>ey weaknesses </a:t>
            </a:r>
            <a:r>
              <a:rPr lang="en-US" altLang="zh-CN" sz="2800" dirty="0">
                <a:latin typeface="LinLibertineT"/>
              </a:rPr>
              <a:t>of</a:t>
            </a:r>
            <a:r>
              <a:rPr lang="zh-CN" altLang="en-US" sz="2800" dirty="0">
                <a:latin typeface="LinLibertineT"/>
              </a:rPr>
              <a:t> </a:t>
            </a:r>
            <a:r>
              <a:rPr lang="en-US" altLang="zh-CN" sz="2800" dirty="0">
                <a:effectLst/>
                <a:latin typeface="LinLibertineT"/>
              </a:rPr>
              <a:t>existing visua</a:t>
            </a:r>
            <a:r>
              <a:rPr lang="en-US" altLang="zh-CN" sz="2800" dirty="0">
                <a:latin typeface="LinLibertineT"/>
              </a:rPr>
              <a:t>l </a:t>
            </a:r>
            <a:r>
              <a:rPr lang="en-US" altLang="zh-CN" sz="2800" dirty="0" err="1">
                <a:latin typeface="LinLibertineT"/>
              </a:rPr>
              <a:t>recsys</a:t>
            </a:r>
            <a:r>
              <a:rPr lang="en-US" altLang="zh-CN" sz="2800" dirty="0">
                <a:latin typeface="LinLibertineT"/>
              </a:rPr>
              <a:t> dataset </a:t>
            </a:r>
            <a:endParaRPr lang="en-US" altLang="zh-CN" sz="2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E15EC8-D6A0-B28C-2867-743DF272EB08}"/>
              </a:ext>
            </a:extLst>
          </p:cNvPr>
          <p:cNvSpPr txBox="1"/>
          <p:nvPr/>
        </p:nvSpPr>
        <p:spPr>
          <a:xfrm>
            <a:off x="244266" y="5165587"/>
            <a:ext cx="3840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LinLibertineT"/>
              </a:rPr>
              <a:t>(1)</a:t>
            </a:r>
            <a:r>
              <a:rPr lang="zh-CN" altLang="en-US" sz="2000" dirty="0">
                <a:latin typeface="LinLibertineT"/>
              </a:rPr>
              <a:t>   </a:t>
            </a:r>
            <a:r>
              <a:rPr lang="en-US" altLang="zh-CN" sz="2000" dirty="0">
                <a:latin typeface="LinLibertineT"/>
              </a:rPr>
              <a:t>Mismatch in tasks and vocabs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40D066-EAEF-F070-E6F5-B303E497A4FF}"/>
              </a:ext>
            </a:extLst>
          </p:cNvPr>
          <p:cNvSpPr txBox="1"/>
          <p:nvPr/>
        </p:nvSpPr>
        <p:spPr>
          <a:xfrm>
            <a:off x="560376" y="2784414"/>
            <a:ext cx="337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Pre-extracted feature vectors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C3AE303-0054-6C15-40C3-98610D33D6B4}"/>
              </a:ext>
            </a:extLst>
          </p:cNvPr>
          <p:cNvSpPr/>
          <p:nvPr/>
        </p:nvSpPr>
        <p:spPr>
          <a:xfrm>
            <a:off x="1794329" y="3237881"/>
            <a:ext cx="201880" cy="116081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37CDF64-DAE0-EAFF-24FA-749CA99D5EA6}"/>
              </a:ext>
            </a:extLst>
          </p:cNvPr>
          <p:cNvCxnSpPr>
            <a:cxnSpLocks/>
          </p:cNvCxnSpPr>
          <p:nvPr/>
        </p:nvCxnSpPr>
        <p:spPr>
          <a:xfrm>
            <a:off x="1128156" y="3842331"/>
            <a:ext cx="522513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ABC53B5-0D85-F3C0-FF4A-DEE3DDD80D22}"/>
              </a:ext>
            </a:extLst>
          </p:cNvPr>
          <p:cNvCxnSpPr>
            <a:cxnSpLocks/>
          </p:cNvCxnSpPr>
          <p:nvPr/>
        </p:nvCxnSpPr>
        <p:spPr>
          <a:xfrm>
            <a:off x="2164688" y="3842331"/>
            <a:ext cx="504126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C0E2098-A3D2-2C5C-3957-364C3080C413}"/>
              </a:ext>
            </a:extLst>
          </p:cNvPr>
          <p:cNvGrpSpPr/>
          <p:nvPr/>
        </p:nvGrpSpPr>
        <p:grpSpPr>
          <a:xfrm>
            <a:off x="332744" y="3562444"/>
            <a:ext cx="691948" cy="540214"/>
            <a:chOff x="724750" y="2983369"/>
            <a:chExt cx="691948" cy="540214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321FC0-A756-6776-F94A-684DEF94E863}"/>
                </a:ext>
              </a:extLst>
            </p:cNvPr>
            <p:cNvSpPr/>
            <p:nvPr/>
          </p:nvSpPr>
          <p:spPr>
            <a:xfrm>
              <a:off x="808402" y="2997318"/>
              <a:ext cx="526399" cy="52626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2671334-C0E9-0821-ED8F-D2A7971571A0}"/>
                </a:ext>
              </a:extLst>
            </p:cNvPr>
            <p:cNvSpPr txBox="1"/>
            <p:nvPr/>
          </p:nvSpPr>
          <p:spPr>
            <a:xfrm>
              <a:off x="724750" y="2983369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CV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CA32176-DB90-0BFF-1617-9EC691CB5DAB}"/>
              </a:ext>
            </a:extLst>
          </p:cNvPr>
          <p:cNvGrpSpPr/>
          <p:nvPr/>
        </p:nvGrpSpPr>
        <p:grpSpPr>
          <a:xfrm>
            <a:off x="2747273" y="3548180"/>
            <a:ext cx="691948" cy="554478"/>
            <a:chOff x="724750" y="3927768"/>
            <a:chExt cx="691948" cy="554478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DD4D745-BBBF-9C2C-FA7A-8DE9DB86FC67}"/>
                </a:ext>
              </a:extLst>
            </p:cNvPr>
            <p:cNvSpPr/>
            <p:nvPr/>
          </p:nvSpPr>
          <p:spPr>
            <a:xfrm>
              <a:off x="808402" y="3955981"/>
              <a:ext cx="526399" cy="5262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7BD10FF-4E34-AB51-BFD7-EFC00D19BE45}"/>
                </a:ext>
              </a:extLst>
            </p:cNvPr>
            <p:cNvSpPr txBox="1"/>
            <p:nvPr/>
          </p:nvSpPr>
          <p:spPr>
            <a:xfrm>
              <a:off x="724750" y="3927768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6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Motivation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387123" y="764753"/>
            <a:ext cx="11417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K</a:t>
            </a:r>
            <a:r>
              <a:rPr lang="en-US" altLang="zh-CN" sz="2800" dirty="0">
                <a:effectLst/>
                <a:latin typeface="LinLibertineT"/>
              </a:rPr>
              <a:t>ey weaknesses </a:t>
            </a:r>
            <a:r>
              <a:rPr lang="en-US" altLang="zh-CN" sz="2800" dirty="0">
                <a:latin typeface="LinLibertineT"/>
              </a:rPr>
              <a:t>of</a:t>
            </a:r>
            <a:r>
              <a:rPr lang="zh-CN" altLang="en-US" sz="2800" dirty="0">
                <a:latin typeface="LinLibertineT"/>
              </a:rPr>
              <a:t> </a:t>
            </a:r>
            <a:r>
              <a:rPr lang="en-US" altLang="zh-CN" sz="2800" dirty="0">
                <a:effectLst/>
                <a:latin typeface="LinLibertineT"/>
              </a:rPr>
              <a:t>existing visua</a:t>
            </a:r>
            <a:r>
              <a:rPr lang="en-US" altLang="zh-CN" sz="2800" dirty="0">
                <a:latin typeface="LinLibertineT"/>
              </a:rPr>
              <a:t>l </a:t>
            </a:r>
            <a:r>
              <a:rPr lang="en-US" altLang="zh-CN" sz="2800" dirty="0" err="1">
                <a:latin typeface="LinLibertineT"/>
              </a:rPr>
              <a:t>recsys</a:t>
            </a:r>
            <a:r>
              <a:rPr lang="en-US" altLang="zh-CN" sz="2800" dirty="0">
                <a:latin typeface="LinLibertineT"/>
              </a:rPr>
              <a:t> dataset </a:t>
            </a:r>
            <a:endParaRPr lang="en-US" altLang="zh-CN" sz="2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E15EC8-D6A0-B28C-2867-743DF272EB08}"/>
              </a:ext>
            </a:extLst>
          </p:cNvPr>
          <p:cNvSpPr txBox="1"/>
          <p:nvPr/>
        </p:nvSpPr>
        <p:spPr>
          <a:xfrm>
            <a:off x="244266" y="5165587"/>
            <a:ext cx="3840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LinLibertineT"/>
              </a:rPr>
              <a:t>(1)</a:t>
            </a:r>
            <a:r>
              <a:rPr lang="zh-CN" altLang="en-US" sz="2000" dirty="0">
                <a:latin typeface="LinLibertineT"/>
              </a:rPr>
              <a:t>   </a:t>
            </a:r>
            <a:r>
              <a:rPr lang="en-US" altLang="zh-CN" sz="2000" dirty="0">
                <a:latin typeface="LinLibertineT"/>
              </a:rPr>
              <a:t>Mismatch in tasks and vocabs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9768B-E812-F81B-44BF-983750CBFCE7}"/>
              </a:ext>
            </a:extLst>
          </p:cNvPr>
          <p:cNvSpPr txBox="1"/>
          <p:nvPr/>
        </p:nvSpPr>
        <p:spPr>
          <a:xfrm>
            <a:off x="4218220" y="5165587"/>
            <a:ext cx="5082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(2)</a:t>
            </a:r>
            <a:r>
              <a:rPr lang="zh-CN" altLang="en-US" dirty="0">
                <a:latin typeface="LinLibertineT"/>
              </a:rPr>
              <a:t>   </a:t>
            </a:r>
            <a:r>
              <a:rPr lang="en-US" altLang="zh-CN" sz="2000" dirty="0">
                <a:latin typeface="LinLibertineT"/>
              </a:rPr>
              <a:t>Hindering technological advancement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834FC0-8DCD-2477-6BCE-B6CC5831C98C}"/>
              </a:ext>
            </a:extLst>
          </p:cNvPr>
          <p:cNvSpPr txBox="1"/>
          <p:nvPr/>
        </p:nvSpPr>
        <p:spPr>
          <a:xfrm>
            <a:off x="5193052" y="2789045"/>
            <a:ext cx="304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Updated vision models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40D066-EAEF-F070-E6F5-B303E497A4FF}"/>
              </a:ext>
            </a:extLst>
          </p:cNvPr>
          <p:cNvSpPr txBox="1"/>
          <p:nvPr/>
        </p:nvSpPr>
        <p:spPr>
          <a:xfrm>
            <a:off x="560376" y="2784414"/>
            <a:ext cx="337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Pre-extracted feature vectors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C3AE303-0054-6C15-40C3-98610D33D6B4}"/>
              </a:ext>
            </a:extLst>
          </p:cNvPr>
          <p:cNvSpPr/>
          <p:nvPr/>
        </p:nvSpPr>
        <p:spPr>
          <a:xfrm>
            <a:off x="1794329" y="3237881"/>
            <a:ext cx="201880" cy="116081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37CDF64-DAE0-EAFF-24FA-749CA99D5EA6}"/>
              </a:ext>
            </a:extLst>
          </p:cNvPr>
          <p:cNvCxnSpPr>
            <a:cxnSpLocks/>
          </p:cNvCxnSpPr>
          <p:nvPr/>
        </p:nvCxnSpPr>
        <p:spPr>
          <a:xfrm>
            <a:off x="1128156" y="3842331"/>
            <a:ext cx="522513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ABC53B5-0D85-F3C0-FF4A-DEE3DDD80D22}"/>
              </a:ext>
            </a:extLst>
          </p:cNvPr>
          <p:cNvCxnSpPr>
            <a:cxnSpLocks/>
          </p:cNvCxnSpPr>
          <p:nvPr/>
        </p:nvCxnSpPr>
        <p:spPr>
          <a:xfrm>
            <a:off x="2164688" y="3842331"/>
            <a:ext cx="504126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C0E2098-A3D2-2C5C-3957-364C3080C413}"/>
              </a:ext>
            </a:extLst>
          </p:cNvPr>
          <p:cNvGrpSpPr/>
          <p:nvPr/>
        </p:nvGrpSpPr>
        <p:grpSpPr>
          <a:xfrm>
            <a:off x="332744" y="3562444"/>
            <a:ext cx="691948" cy="540214"/>
            <a:chOff x="724750" y="2983369"/>
            <a:chExt cx="691948" cy="540214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321FC0-A756-6776-F94A-684DEF94E863}"/>
                </a:ext>
              </a:extLst>
            </p:cNvPr>
            <p:cNvSpPr/>
            <p:nvPr/>
          </p:nvSpPr>
          <p:spPr>
            <a:xfrm>
              <a:off x="808402" y="2997318"/>
              <a:ext cx="526399" cy="52626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2671334-C0E9-0821-ED8F-D2A7971571A0}"/>
                </a:ext>
              </a:extLst>
            </p:cNvPr>
            <p:cNvSpPr txBox="1"/>
            <p:nvPr/>
          </p:nvSpPr>
          <p:spPr>
            <a:xfrm>
              <a:off x="724750" y="2983369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CV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CA32176-DB90-0BFF-1617-9EC691CB5DAB}"/>
              </a:ext>
            </a:extLst>
          </p:cNvPr>
          <p:cNvGrpSpPr/>
          <p:nvPr/>
        </p:nvGrpSpPr>
        <p:grpSpPr>
          <a:xfrm>
            <a:off x="2747273" y="3548180"/>
            <a:ext cx="691948" cy="554478"/>
            <a:chOff x="724750" y="3927768"/>
            <a:chExt cx="691948" cy="554478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DD4D745-BBBF-9C2C-FA7A-8DE9DB86FC67}"/>
                </a:ext>
              </a:extLst>
            </p:cNvPr>
            <p:cNvSpPr/>
            <p:nvPr/>
          </p:nvSpPr>
          <p:spPr>
            <a:xfrm>
              <a:off x="808402" y="3955981"/>
              <a:ext cx="526399" cy="5262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7BD10FF-4E34-AB51-BFD7-EFC00D19BE45}"/>
                </a:ext>
              </a:extLst>
            </p:cNvPr>
            <p:cNvSpPr txBox="1"/>
            <p:nvPr/>
          </p:nvSpPr>
          <p:spPr>
            <a:xfrm>
              <a:off x="724750" y="3927768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RS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CA30BE8-A4DF-F034-E032-F565F9884677}"/>
              </a:ext>
            </a:extLst>
          </p:cNvPr>
          <p:cNvGrpSpPr/>
          <p:nvPr/>
        </p:nvGrpSpPr>
        <p:grpSpPr>
          <a:xfrm>
            <a:off x="6021567" y="4467149"/>
            <a:ext cx="691948" cy="554478"/>
            <a:chOff x="724750" y="3927768"/>
            <a:chExt cx="691948" cy="55447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9822AB5-849A-FE0E-B9E2-7D996403D1F8}"/>
                </a:ext>
              </a:extLst>
            </p:cNvPr>
            <p:cNvSpPr/>
            <p:nvPr/>
          </p:nvSpPr>
          <p:spPr>
            <a:xfrm>
              <a:off x="808402" y="3955981"/>
              <a:ext cx="526399" cy="5262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0DAC20F-06C2-2270-5688-07E2EA3D9270}"/>
                </a:ext>
              </a:extLst>
            </p:cNvPr>
            <p:cNvSpPr txBox="1"/>
            <p:nvPr/>
          </p:nvSpPr>
          <p:spPr>
            <a:xfrm>
              <a:off x="724750" y="3927768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RS</a:t>
              </a:r>
            </a:p>
          </p:txBody>
        </p:sp>
      </p:grp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18A1133-7C7C-E514-2E76-DE2EB17347DB}"/>
              </a:ext>
            </a:extLst>
          </p:cNvPr>
          <p:cNvCxnSpPr>
            <a:cxnSpLocks/>
          </p:cNvCxnSpPr>
          <p:nvPr/>
        </p:nvCxnSpPr>
        <p:spPr>
          <a:xfrm>
            <a:off x="5539684" y="3535878"/>
            <a:ext cx="678197" cy="919396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7029F3A-7C39-0998-861B-EE37F0697AC8}"/>
              </a:ext>
            </a:extLst>
          </p:cNvPr>
          <p:cNvCxnSpPr>
            <a:cxnSpLocks/>
          </p:cNvCxnSpPr>
          <p:nvPr/>
        </p:nvCxnSpPr>
        <p:spPr>
          <a:xfrm flipH="1">
            <a:off x="6357240" y="3430479"/>
            <a:ext cx="109922" cy="1020693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B196497F-135E-E937-664D-48BA563AF296}"/>
              </a:ext>
            </a:extLst>
          </p:cNvPr>
          <p:cNvCxnSpPr>
            <a:cxnSpLocks/>
          </p:cNvCxnSpPr>
          <p:nvPr/>
        </p:nvCxnSpPr>
        <p:spPr>
          <a:xfrm flipH="1">
            <a:off x="6467162" y="3744707"/>
            <a:ext cx="601159" cy="687141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乘 70">
            <a:extLst>
              <a:ext uri="{FF2B5EF4-FFF2-40B4-BE49-F238E27FC236}">
                <a16:creationId xmlns:a16="http://schemas.microsoft.com/office/drawing/2014/main" id="{E911B90E-67C0-05D5-90BA-1BAC1A9A65C8}"/>
              </a:ext>
            </a:extLst>
          </p:cNvPr>
          <p:cNvSpPr/>
          <p:nvPr/>
        </p:nvSpPr>
        <p:spPr>
          <a:xfrm>
            <a:off x="6023402" y="3964788"/>
            <a:ext cx="691948" cy="545488"/>
          </a:xfrm>
          <a:prstGeom prst="mathMultiply">
            <a:avLst>
              <a:gd name="adj1" fmla="val 16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0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Motivation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6E5EA-4573-D46F-88D2-79732A03724A}"/>
              </a:ext>
            </a:extLst>
          </p:cNvPr>
          <p:cNvSpPr txBox="1"/>
          <p:nvPr/>
        </p:nvSpPr>
        <p:spPr>
          <a:xfrm>
            <a:off x="387123" y="764753"/>
            <a:ext cx="11417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K</a:t>
            </a:r>
            <a:r>
              <a:rPr lang="en-US" altLang="zh-CN" sz="2800" dirty="0">
                <a:effectLst/>
                <a:latin typeface="LinLibertineT"/>
              </a:rPr>
              <a:t>ey weaknesses </a:t>
            </a:r>
            <a:r>
              <a:rPr lang="en-US" altLang="zh-CN" sz="2800" dirty="0">
                <a:latin typeface="LinLibertineT"/>
              </a:rPr>
              <a:t>of</a:t>
            </a:r>
            <a:r>
              <a:rPr lang="zh-CN" altLang="en-US" sz="2800" dirty="0">
                <a:latin typeface="LinLibertineT"/>
              </a:rPr>
              <a:t> </a:t>
            </a:r>
            <a:r>
              <a:rPr lang="en-US" altLang="zh-CN" sz="2800" dirty="0">
                <a:effectLst/>
                <a:latin typeface="LinLibertineT"/>
              </a:rPr>
              <a:t>existing visua</a:t>
            </a:r>
            <a:r>
              <a:rPr lang="en-US" altLang="zh-CN" sz="2800" dirty="0">
                <a:latin typeface="LinLibertineT"/>
              </a:rPr>
              <a:t>l </a:t>
            </a:r>
            <a:r>
              <a:rPr lang="en-US" altLang="zh-CN" sz="2800" dirty="0" err="1">
                <a:latin typeface="LinLibertineT"/>
              </a:rPr>
              <a:t>recsys</a:t>
            </a:r>
            <a:r>
              <a:rPr lang="en-US" altLang="zh-CN" sz="2800" dirty="0">
                <a:latin typeface="LinLibertineT"/>
              </a:rPr>
              <a:t> dataset </a:t>
            </a:r>
            <a:endParaRPr lang="en-US" altLang="zh-CN" sz="2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E15EC8-D6A0-B28C-2867-743DF272EB08}"/>
              </a:ext>
            </a:extLst>
          </p:cNvPr>
          <p:cNvSpPr txBox="1"/>
          <p:nvPr/>
        </p:nvSpPr>
        <p:spPr>
          <a:xfrm>
            <a:off x="244266" y="5165587"/>
            <a:ext cx="3840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LinLibertineT"/>
              </a:rPr>
              <a:t>(1)</a:t>
            </a:r>
            <a:r>
              <a:rPr lang="zh-CN" altLang="en-US" sz="2000" dirty="0">
                <a:latin typeface="LinLibertineT"/>
              </a:rPr>
              <a:t>   </a:t>
            </a:r>
            <a:r>
              <a:rPr lang="en-US" altLang="zh-CN" sz="2000" dirty="0"/>
              <a:t>Mismatch in tasks and vocabs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9768B-E812-F81B-44BF-983750CBFCE7}"/>
              </a:ext>
            </a:extLst>
          </p:cNvPr>
          <p:cNvSpPr txBox="1"/>
          <p:nvPr/>
        </p:nvSpPr>
        <p:spPr>
          <a:xfrm>
            <a:off x="4218220" y="5165587"/>
            <a:ext cx="5082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(2)</a:t>
            </a:r>
            <a:r>
              <a:rPr lang="zh-CN" altLang="en-US" dirty="0">
                <a:latin typeface="LinLibertineT"/>
              </a:rPr>
              <a:t>   </a:t>
            </a:r>
            <a:r>
              <a:rPr lang="en-US" altLang="zh-CN" sz="2000" dirty="0"/>
              <a:t>Hindering technological advancement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834FC0-8DCD-2477-6BCE-B6CC5831C98C}"/>
              </a:ext>
            </a:extLst>
          </p:cNvPr>
          <p:cNvSpPr txBox="1"/>
          <p:nvPr/>
        </p:nvSpPr>
        <p:spPr>
          <a:xfrm>
            <a:off x="5193052" y="2789045"/>
            <a:ext cx="304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Updated vision models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74F6B51-09C2-1603-897C-83081BC3091E}"/>
              </a:ext>
            </a:extLst>
          </p:cNvPr>
          <p:cNvSpPr txBox="1"/>
          <p:nvPr/>
        </p:nvSpPr>
        <p:spPr>
          <a:xfrm>
            <a:off x="9292061" y="5165587"/>
            <a:ext cx="2426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(3)</a:t>
            </a:r>
            <a:r>
              <a:rPr lang="zh-CN" altLang="en-US" dirty="0">
                <a:latin typeface="LinLibertineT"/>
              </a:rPr>
              <a:t>  </a:t>
            </a:r>
            <a:r>
              <a:rPr lang="en-US" altLang="zh-CN" dirty="0">
                <a:latin typeface="LinLibertineT"/>
              </a:rPr>
              <a:t> </a:t>
            </a:r>
            <a:r>
              <a:rPr lang="en-US" altLang="zh-CN" sz="2000" dirty="0"/>
              <a:t>Limited scale   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40D066-EAEF-F070-E6F5-B303E497A4FF}"/>
              </a:ext>
            </a:extLst>
          </p:cNvPr>
          <p:cNvSpPr txBox="1"/>
          <p:nvPr/>
        </p:nvSpPr>
        <p:spPr>
          <a:xfrm>
            <a:off x="560376" y="2784414"/>
            <a:ext cx="337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Pre-extracted feature vectors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C3AE303-0054-6C15-40C3-98610D33D6B4}"/>
              </a:ext>
            </a:extLst>
          </p:cNvPr>
          <p:cNvSpPr/>
          <p:nvPr/>
        </p:nvSpPr>
        <p:spPr>
          <a:xfrm>
            <a:off x="1794329" y="3237881"/>
            <a:ext cx="201880" cy="116081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37CDF64-DAE0-EAFF-24FA-749CA99D5EA6}"/>
              </a:ext>
            </a:extLst>
          </p:cNvPr>
          <p:cNvCxnSpPr>
            <a:cxnSpLocks/>
          </p:cNvCxnSpPr>
          <p:nvPr/>
        </p:nvCxnSpPr>
        <p:spPr>
          <a:xfrm>
            <a:off x="1128156" y="3842331"/>
            <a:ext cx="522513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ABC53B5-0D85-F3C0-FF4A-DEE3DDD80D22}"/>
              </a:ext>
            </a:extLst>
          </p:cNvPr>
          <p:cNvCxnSpPr>
            <a:cxnSpLocks/>
          </p:cNvCxnSpPr>
          <p:nvPr/>
        </p:nvCxnSpPr>
        <p:spPr>
          <a:xfrm>
            <a:off x="2164688" y="3842331"/>
            <a:ext cx="504126" cy="0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C0E2098-A3D2-2C5C-3957-364C3080C413}"/>
              </a:ext>
            </a:extLst>
          </p:cNvPr>
          <p:cNvGrpSpPr/>
          <p:nvPr/>
        </p:nvGrpSpPr>
        <p:grpSpPr>
          <a:xfrm>
            <a:off x="332744" y="3562444"/>
            <a:ext cx="691948" cy="540214"/>
            <a:chOff x="724750" y="2983369"/>
            <a:chExt cx="691948" cy="540214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321FC0-A756-6776-F94A-684DEF94E863}"/>
                </a:ext>
              </a:extLst>
            </p:cNvPr>
            <p:cNvSpPr/>
            <p:nvPr/>
          </p:nvSpPr>
          <p:spPr>
            <a:xfrm>
              <a:off x="808402" y="2997318"/>
              <a:ext cx="526399" cy="52626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2671334-C0E9-0821-ED8F-D2A7971571A0}"/>
                </a:ext>
              </a:extLst>
            </p:cNvPr>
            <p:cNvSpPr txBox="1"/>
            <p:nvPr/>
          </p:nvSpPr>
          <p:spPr>
            <a:xfrm>
              <a:off x="724750" y="2983369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CV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CA32176-DB90-0BFF-1617-9EC691CB5DAB}"/>
              </a:ext>
            </a:extLst>
          </p:cNvPr>
          <p:cNvGrpSpPr/>
          <p:nvPr/>
        </p:nvGrpSpPr>
        <p:grpSpPr>
          <a:xfrm>
            <a:off x="2747273" y="3548180"/>
            <a:ext cx="691948" cy="554478"/>
            <a:chOff x="724750" y="3927768"/>
            <a:chExt cx="691948" cy="554478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DD4D745-BBBF-9C2C-FA7A-8DE9DB86FC67}"/>
                </a:ext>
              </a:extLst>
            </p:cNvPr>
            <p:cNvSpPr/>
            <p:nvPr/>
          </p:nvSpPr>
          <p:spPr>
            <a:xfrm>
              <a:off x="808402" y="3955981"/>
              <a:ext cx="526399" cy="5262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7BD10FF-4E34-AB51-BFD7-EFC00D19BE45}"/>
                </a:ext>
              </a:extLst>
            </p:cNvPr>
            <p:cNvSpPr txBox="1"/>
            <p:nvPr/>
          </p:nvSpPr>
          <p:spPr>
            <a:xfrm>
              <a:off x="724750" y="3927768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RS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CA30BE8-A4DF-F034-E032-F565F9884677}"/>
              </a:ext>
            </a:extLst>
          </p:cNvPr>
          <p:cNvGrpSpPr/>
          <p:nvPr/>
        </p:nvGrpSpPr>
        <p:grpSpPr>
          <a:xfrm>
            <a:off x="6021567" y="4467149"/>
            <a:ext cx="691948" cy="554478"/>
            <a:chOff x="724750" y="3927768"/>
            <a:chExt cx="691948" cy="55447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9822AB5-849A-FE0E-B9E2-7D996403D1F8}"/>
                </a:ext>
              </a:extLst>
            </p:cNvPr>
            <p:cNvSpPr/>
            <p:nvPr/>
          </p:nvSpPr>
          <p:spPr>
            <a:xfrm>
              <a:off x="808402" y="3955981"/>
              <a:ext cx="526399" cy="5262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9" b="1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0DAC20F-06C2-2270-5688-07E2EA3D9270}"/>
                </a:ext>
              </a:extLst>
            </p:cNvPr>
            <p:cNvSpPr txBox="1"/>
            <p:nvPr/>
          </p:nvSpPr>
          <p:spPr>
            <a:xfrm>
              <a:off x="724750" y="3927768"/>
              <a:ext cx="691948" cy="420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i="1" baseline="-25000" dirty="0"/>
                <a:t>RS</a:t>
              </a:r>
            </a:p>
          </p:txBody>
        </p:sp>
      </p:grp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18A1133-7C7C-E514-2E76-DE2EB17347DB}"/>
              </a:ext>
            </a:extLst>
          </p:cNvPr>
          <p:cNvCxnSpPr>
            <a:cxnSpLocks/>
          </p:cNvCxnSpPr>
          <p:nvPr/>
        </p:nvCxnSpPr>
        <p:spPr>
          <a:xfrm>
            <a:off x="5539684" y="3535878"/>
            <a:ext cx="678197" cy="919396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7029F3A-7C39-0998-861B-EE37F0697AC8}"/>
              </a:ext>
            </a:extLst>
          </p:cNvPr>
          <p:cNvCxnSpPr>
            <a:cxnSpLocks/>
          </p:cNvCxnSpPr>
          <p:nvPr/>
        </p:nvCxnSpPr>
        <p:spPr>
          <a:xfrm flipH="1">
            <a:off x="6357240" y="3430479"/>
            <a:ext cx="109922" cy="1020693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B196497F-135E-E937-664D-48BA563AF296}"/>
              </a:ext>
            </a:extLst>
          </p:cNvPr>
          <p:cNvCxnSpPr>
            <a:cxnSpLocks/>
          </p:cNvCxnSpPr>
          <p:nvPr/>
        </p:nvCxnSpPr>
        <p:spPr>
          <a:xfrm flipH="1">
            <a:off x="6467162" y="3744707"/>
            <a:ext cx="601159" cy="687141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乘 70">
            <a:extLst>
              <a:ext uri="{FF2B5EF4-FFF2-40B4-BE49-F238E27FC236}">
                <a16:creationId xmlns:a16="http://schemas.microsoft.com/office/drawing/2014/main" id="{E911B90E-67C0-05D5-90BA-1BAC1A9A65C8}"/>
              </a:ext>
            </a:extLst>
          </p:cNvPr>
          <p:cNvSpPr/>
          <p:nvPr/>
        </p:nvSpPr>
        <p:spPr>
          <a:xfrm>
            <a:off x="6023402" y="3964788"/>
            <a:ext cx="691948" cy="545488"/>
          </a:xfrm>
          <a:prstGeom prst="mathMultiply">
            <a:avLst>
              <a:gd name="adj1" fmla="val 16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pic>
        <p:nvPicPr>
          <p:cNvPr id="1026" name="Picture 2" descr="Language Model Scaling Laws and GPT-3 | by Cameron R. Wolfe, Ph.D. |  Towards Data Science">
            <a:extLst>
              <a:ext uri="{FF2B5EF4-FFF2-40B4-BE49-F238E27FC236}">
                <a16:creationId xmlns:a16="http://schemas.microsoft.com/office/drawing/2014/main" id="{53052812-0843-E62D-48DA-D1D9A8C6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97" y="3111187"/>
            <a:ext cx="3546336" cy="19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4F5E31B6-2CAA-B9A0-6CF1-B29D4B88EA56}"/>
              </a:ext>
            </a:extLst>
          </p:cNvPr>
          <p:cNvSpPr txBox="1"/>
          <p:nvPr/>
        </p:nvSpPr>
        <p:spPr>
          <a:xfrm>
            <a:off x="9102308" y="2741855"/>
            <a:ext cx="304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 Scaling law in LLMs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830C89-1DC3-240F-4A00-CA5609754776}"/>
              </a:ext>
            </a:extLst>
          </p:cNvPr>
          <p:cNvSpPr txBox="1"/>
          <p:nvPr/>
        </p:nvSpPr>
        <p:spPr>
          <a:xfrm>
            <a:off x="560376" y="1605668"/>
            <a:ext cx="617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Behance</a:t>
            </a:r>
            <a:r>
              <a:rPr lang="en-US" altLang="zh-CN" dirty="0"/>
              <a:t>[1], Flickr[2], </a:t>
            </a:r>
            <a:r>
              <a:rPr lang="zh-CN" altLang="en-US" dirty="0"/>
              <a:t>KuaiRec</a:t>
            </a:r>
            <a:r>
              <a:rPr lang="en-US" altLang="zh-CN" dirty="0"/>
              <a:t>[3]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086517-F46B-061D-5CDE-2E41F3FB9CD8}"/>
              </a:ext>
            </a:extLst>
          </p:cNvPr>
          <p:cNvSpPr txBox="1"/>
          <p:nvPr/>
        </p:nvSpPr>
        <p:spPr>
          <a:xfrm>
            <a:off x="8808947" y="1573952"/>
            <a:ext cx="617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Pinterest[4], </a:t>
            </a:r>
            <a:r>
              <a:rPr lang="en-US" altLang="zh-CN" dirty="0" err="1"/>
              <a:t>WikiMedia</a:t>
            </a:r>
            <a:r>
              <a:rPr lang="en-US" altLang="zh-CN" dirty="0"/>
              <a:t>[5]</a:t>
            </a:r>
            <a:endParaRPr lang="zh-CN" altLang="en-US" dirty="0"/>
          </a:p>
        </p:txBody>
      </p:sp>
      <p:pic>
        <p:nvPicPr>
          <p:cNvPr id="10" name="图形 9" descr="线箭头: 逆时针曲线 纯色填充">
            <a:extLst>
              <a:ext uri="{FF2B5EF4-FFF2-40B4-BE49-F238E27FC236}">
                <a16:creationId xmlns:a16="http://schemas.microsoft.com/office/drawing/2014/main" id="{A7A845A8-2516-8A23-0E23-8315FF164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17010">
            <a:off x="1689906" y="1976440"/>
            <a:ext cx="705581" cy="884758"/>
          </a:xfrm>
          <a:prstGeom prst="rect">
            <a:avLst/>
          </a:prstGeom>
        </p:spPr>
      </p:pic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AA67DEB0-7DA0-902C-D198-77FA219053F2}"/>
              </a:ext>
            </a:extLst>
          </p:cNvPr>
          <p:cNvCxnSpPr>
            <a:cxnSpLocks/>
          </p:cNvCxnSpPr>
          <p:nvPr/>
        </p:nvCxnSpPr>
        <p:spPr>
          <a:xfrm>
            <a:off x="3093247" y="2062206"/>
            <a:ext cx="2930313" cy="583338"/>
          </a:xfrm>
          <a:prstGeom prst="curvedConnector3">
            <a:avLst>
              <a:gd name="adj1" fmla="val 99759"/>
            </a:avLst>
          </a:prstGeom>
          <a:ln w="47625">
            <a:solidFill>
              <a:srgbClr val="FDE4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形 29" descr="线箭头: 逆时针曲线 纯色填充">
            <a:extLst>
              <a:ext uri="{FF2B5EF4-FFF2-40B4-BE49-F238E27FC236}">
                <a16:creationId xmlns:a16="http://schemas.microsoft.com/office/drawing/2014/main" id="{B8D519B7-9506-5B0B-D51C-35D33B92F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740000" flipH="1">
            <a:off x="10017274" y="1900191"/>
            <a:ext cx="705581" cy="8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3293BE-3A44-3E31-6BA3-5F94794CD525}"/>
              </a:ext>
            </a:extLst>
          </p:cNvPr>
          <p:cNvSpPr/>
          <p:nvPr/>
        </p:nvSpPr>
        <p:spPr>
          <a:xfrm>
            <a:off x="0" y="0"/>
            <a:ext cx="12192000" cy="470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sz="3200" dirty="0"/>
              <a:t>E-commence dataset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1183D3-E619-8A30-F129-F3BA95686F7F}"/>
              </a:ext>
            </a:extLst>
          </p:cNvPr>
          <p:cNvSpPr/>
          <p:nvPr/>
        </p:nvSpPr>
        <p:spPr>
          <a:xfrm>
            <a:off x="4389120" y="2147389"/>
            <a:ext cx="878840" cy="875756"/>
          </a:xfrm>
          <a:prstGeom prst="ellipse">
            <a:avLst/>
          </a:prstGeom>
          <a:solidFill>
            <a:srgbClr val="FDE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08FF8C-0B1F-9086-6DAD-1A7468BDD4FB}"/>
              </a:ext>
            </a:extLst>
          </p:cNvPr>
          <p:cNvGrpSpPr/>
          <p:nvPr/>
        </p:nvGrpSpPr>
        <p:grpSpPr>
          <a:xfrm>
            <a:off x="612140" y="1780381"/>
            <a:ext cx="1112520" cy="875756"/>
            <a:chOff x="1498600" y="2082462"/>
            <a:chExt cx="1112520" cy="87575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62E7439-187E-B6C8-1CB3-093F683014B9}"/>
                </a:ext>
              </a:extLst>
            </p:cNvPr>
            <p:cNvSpPr/>
            <p:nvPr/>
          </p:nvSpPr>
          <p:spPr>
            <a:xfrm>
              <a:off x="1498600" y="2082462"/>
              <a:ext cx="878840" cy="875756"/>
            </a:xfrm>
            <a:prstGeom prst="ellipse">
              <a:avLst/>
            </a:prstGeom>
            <a:solidFill>
              <a:srgbClr val="FDE4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F15699-3FB8-927F-15C5-5C7FF315B6AD}"/>
                </a:ext>
              </a:extLst>
            </p:cNvPr>
            <p:cNvSpPr txBox="1"/>
            <p:nvPr/>
          </p:nvSpPr>
          <p:spPr>
            <a:xfrm>
              <a:off x="1498600" y="2297070"/>
              <a:ext cx="1112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Price</a:t>
              </a:r>
              <a:endParaRPr kumimoji="1" lang="zh-CN" altLang="en-US" sz="2800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9AD27-DF8C-E2FC-77F2-A1877E62BCCF}"/>
              </a:ext>
            </a:extLst>
          </p:cNvPr>
          <p:cNvGrpSpPr/>
          <p:nvPr/>
        </p:nvGrpSpPr>
        <p:grpSpPr>
          <a:xfrm>
            <a:off x="2720340" y="2092972"/>
            <a:ext cx="1388110" cy="875756"/>
            <a:chOff x="4037330" y="3145241"/>
            <a:chExt cx="1388110" cy="87575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DF6B69C-4F77-0C9E-D3D0-5D759DC9CF64}"/>
                </a:ext>
              </a:extLst>
            </p:cNvPr>
            <p:cNvSpPr/>
            <p:nvPr/>
          </p:nvSpPr>
          <p:spPr>
            <a:xfrm>
              <a:off x="4154170" y="3145241"/>
              <a:ext cx="878840" cy="875756"/>
            </a:xfrm>
            <a:prstGeom prst="ellipse">
              <a:avLst/>
            </a:prstGeom>
            <a:solidFill>
              <a:srgbClr val="FDE4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65DEAF-4579-3B2F-3C12-F1E4594536C2}"/>
                </a:ext>
              </a:extLst>
            </p:cNvPr>
            <p:cNvSpPr txBox="1"/>
            <p:nvPr/>
          </p:nvSpPr>
          <p:spPr>
            <a:xfrm>
              <a:off x="4037330" y="3321509"/>
              <a:ext cx="1388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 Brand</a:t>
              </a:r>
              <a:endParaRPr kumimoji="1" lang="zh-CN" altLang="en-US" sz="28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F5869E-3599-5007-8BB8-F7A143C58923}"/>
              </a:ext>
            </a:extLst>
          </p:cNvPr>
          <p:cNvGrpSpPr/>
          <p:nvPr/>
        </p:nvGrpSpPr>
        <p:grpSpPr>
          <a:xfrm>
            <a:off x="1874520" y="1271633"/>
            <a:ext cx="1112520" cy="875756"/>
            <a:chOff x="3105785" y="2031747"/>
            <a:chExt cx="1112520" cy="87575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41F9252-BFB9-A272-D113-9C91204C07ED}"/>
                </a:ext>
              </a:extLst>
            </p:cNvPr>
            <p:cNvSpPr/>
            <p:nvPr/>
          </p:nvSpPr>
          <p:spPr>
            <a:xfrm>
              <a:off x="3117850" y="2031747"/>
              <a:ext cx="878840" cy="875756"/>
            </a:xfrm>
            <a:prstGeom prst="ellipse">
              <a:avLst/>
            </a:prstGeom>
            <a:solidFill>
              <a:srgbClr val="FDE4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355C88-DA83-38B4-520B-B8266B6A6261}"/>
                </a:ext>
              </a:extLst>
            </p:cNvPr>
            <p:cNvSpPr txBox="1"/>
            <p:nvPr/>
          </p:nvSpPr>
          <p:spPr>
            <a:xfrm>
              <a:off x="3105785" y="2218259"/>
              <a:ext cx="1112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Sales</a:t>
              </a:r>
              <a:endParaRPr kumimoji="1" lang="zh-CN" altLang="en-US" sz="2800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178185C-B740-7352-F531-F553E9CE5B6F}"/>
              </a:ext>
            </a:extLst>
          </p:cNvPr>
          <p:cNvSpPr txBox="1"/>
          <p:nvPr/>
        </p:nvSpPr>
        <p:spPr>
          <a:xfrm>
            <a:off x="4180123" y="2126554"/>
            <a:ext cx="1591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kumimoji="1" lang="en-US" altLang="zh-CN" sz="2000" dirty="0"/>
              <a:t>   </a:t>
            </a:r>
            <a:r>
              <a:rPr kumimoji="1" lang="en-US" altLang="zh-CN" sz="2800" dirty="0"/>
              <a:t>User demand</a:t>
            </a:r>
            <a:endParaRPr kumimoji="1" lang="zh-CN" altLang="en-US" sz="20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75D4CC6-F9AB-EE12-A767-B857A16B3EA2}"/>
              </a:ext>
            </a:extLst>
          </p:cNvPr>
          <p:cNvGrpSpPr/>
          <p:nvPr/>
        </p:nvGrpSpPr>
        <p:grpSpPr>
          <a:xfrm>
            <a:off x="3598949" y="1169770"/>
            <a:ext cx="1768038" cy="884655"/>
            <a:chOff x="6995292" y="2698463"/>
            <a:chExt cx="1768038" cy="884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7A4EB91-270E-01AF-8403-0CB7DFA7CC58}"/>
                </a:ext>
              </a:extLst>
            </p:cNvPr>
            <p:cNvSpPr/>
            <p:nvPr/>
          </p:nvSpPr>
          <p:spPr>
            <a:xfrm>
              <a:off x="7171690" y="2698463"/>
              <a:ext cx="878840" cy="884655"/>
            </a:xfrm>
            <a:prstGeom prst="ellipse">
              <a:avLst/>
            </a:prstGeom>
            <a:solidFill>
              <a:srgbClr val="FDE4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6C75866-26EC-7875-8CF1-803C4580593D}"/>
                </a:ext>
              </a:extLst>
            </p:cNvPr>
            <p:cNvSpPr txBox="1"/>
            <p:nvPr/>
          </p:nvSpPr>
          <p:spPr>
            <a:xfrm>
              <a:off x="6995292" y="2879180"/>
              <a:ext cx="176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/>
                <a:t>Content</a:t>
              </a:r>
              <a:endParaRPr kumimoji="1" lang="zh-CN" altLang="en-US" sz="2800" dirty="0"/>
            </a:p>
          </p:txBody>
        </p:sp>
      </p:grp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A4394B3-5915-8A4E-F01C-EA976236096C}"/>
              </a:ext>
            </a:extLst>
          </p:cNvPr>
          <p:cNvCxnSpPr>
            <a:cxnSpLocks/>
          </p:cNvCxnSpPr>
          <p:nvPr/>
        </p:nvCxnSpPr>
        <p:spPr>
          <a:xfrm>
            <a:off x="1282535" y="2792460"/>
            <a:ext cx="819397" cy="1547332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244F1FC-DC09-8D1C-3A30-401E5F686A85}"/>
              </a:ext>
            </a:extLst>
          </p:cNvPr>
          <p:cNvCxnSpPr>
            <a:cxnSpLocks/>
          </p:cNvCxnSpPr>
          <p:nvPr/>
        </p:nvCxnSpPr>
        <p:spPr>
          <a:xfrm flipH="1">
            <a:off x="2280062" y="2386940"/>
            <a:ext cx="118754" cy="2125683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C577EC7-5E64-AFDA-AB41-E7A846DE7596}"/>
              </a:ext>
            </a:extLst>
          </p:cNvPr>
          <p:cNvCxnSpPr>
            <a:cxnSpLocks/>
          </p:cNvCxnSpPr>
          <p:nvPr/>
        </p:nvCxnSpPr>
        <p:spPr>
          <a:xfrm flipH="1">
            <a:off x="2541319" y="3023145"/>
            <a:ext cx="724395" cy="1489478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3B713D7-495F-5844-59D9-F4BEE46630EB}"/>
              </a:ext>
            </a:extLst>
          </p:cNvPr>
          <p:cNvCxnSpPr>
            <a:cxnSpLocks/>
          </p:cNvCxnSpPr>
          <p:nvPr/>
        </p:nvCxnSpPr>
        <p:spPr>
          <a:xfrm flipH="1">
            <a:off x="2837180" y="2147389"/>
            <a:ext cx="1461135" cy="2365234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86E6B0E-5184-9D42-C960-D15D0409FCE3}"/>
              </a:ext>
            </a:extLst>
          </p:cNvPr>
          <p:cNvCxnSpPr>
            <a:cxnSpLocks/>
          </p:cNvCxnSpPr>
          <p:nvPr/>
        </p:nvCxnSpPr>
        <p:spPr>
          <a:xfrm flipH="1">
            <a:off x="3265714" y="3146961"/>
            <a:ext cx="1388473" cy="1192831"/>
          </a:xfrm>
          <a:prstGeom prst="straightConnector1">
            <a:avLst/>
          </a:prstGeom>
          <a:ln w="31750" cmpd="sng">
            <a:solidFill>
              <a:srgbClr val="9BC1E4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4CC9BCAB-86EF-ADF7-77E1-427E2E6942F7}"/>
              </a:ext>
            </a:extLst>
          </p:cNvPr>
          <p:cNvSpPr/>
          <p:nvPr/>
        </p:nvSpPr>
        <p:spPr>
          <a:xfrm>
            <a:off x="1911926" y="4697349"/>
            <a:ext cx="1258785" cy="11637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AD68E1-67B5-9275-D73F-8941ED5890C9}"/>
              </a:ext>
            </a:extLst>
          </p:cNvPr>
          <p:cNvSpPr txBox="1"/>
          <p:nvPr/>
        </p:nvSpPr>
        <p:spPr>
          <a:xfrm>
            <a:off x="1841820" y="4786305"/>
            <a:ext cx="2123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   User</a:t>
            </a:r>
          </a:p>
          <a:p>
            <a:r>
              <a:rPr kumimoji="1" lang="en-US" altLang="zh-CN" sz="2800" dirty="0"/>
              <a:t>Behavior</a:t>
            </a:r>
            <a:endParaRPr kumimoji="1" lang="zh-CN" altLang="en-US" sz="2800" dirty="0"/>
          </a:p>
        </p:txBody>
      </p:sp>
      <p:pic>
        <p:nvPicPr>
          <p:cNvPr id="43" name="图形 42" descr="线箭头: 逆时针曲线 纯色填充">
            <a:extLst>
              <a:ext uri="{FF2B5EF4-FFF2-40B4-BE49-F238E27FC236}">
                <a16:creationId xmlns:a16="http://schemas.microsoft.com/office/drawing/2014/main" id="{8DC18624-80AD-A80F-4858-54C3DE8C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00925" flipH="1">
            <a:off x="5259597" y="841921"/>
            <a:ext cx="1168090" cy="146471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F009A0B-58A4-18B3-B66E-B0C2EE0CC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72" y="1002686"/>
            <a:ext cx="1370061" cy="1247107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95DE845-2098-043B-003E-AE7C28B2DA5D}"/>
              </a:ext>
            </a:extLst>
          </p:cNvPr>
          <p:cNvSpPr txBox="1"/>
          <p:nvPr/>
        </p:nvSpPr>
        <p:spPr>
          <a:xfrm>
            <a:off x="8505162" y="1470297"/>
            <a:ext cx="327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“ A black and white football ”</a:t>
            </a:r>
            <a:endParaRPr kumimoji="1" lang="zh-CN" altLang="en-US" sz="2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377F00-5191-959C-2965-8B11D76F8BAB}"/>
              </a:ext>
            </a:extLst>
          </p:cNvPr>
          <p:cNvSpPr txBox="1"/>
          <p:nvPr/>
        </p:nvSpPr>
        <p:spPr>
          <a:xfrm>
            <a:off x="7114912" y="2876735"/>
            <a:ext cx="5057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- </a:t>
            </a:r>
            <a:r>
              <a:rPr lang="en-US" altLang="zh-CN" sz="2800" dirty="0"/>
              <a:t>E-commence is not a content- driven scenario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- Images are relatively simple and easy to describe</a:t>
            </a:r>
            <a:endParaRPr kumimoji="1" lang="zh-CN" altLang="en-US" sz="28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42F0A83-5F38-2FBB-EDE0-46F9D6FF7170}"/>
              </a:ext>
            </a:extLst>
          </p:cNvPr>
          <p:cNvSpPr txBox="1"/>
          <p:nvPr/>
        </p:nvSpPr>
        <p:spPr>
          <a:xfrm>
            <a:off x="4976046" y="-19055"/>
            <a:ext cx="744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Not a typical visual recommendation scenario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78C32D2-A906-5267-BC89-70DDAC95F70B}"/>
              </a:ext>
            </a:extLst>
          </p:cNvPr>
          <p:cNvSpPr txBox="1"/>
          <p:nvPr/>
        </p:nvSpPr>
        <p:spPr>
          <a:xfrm>
            <a:off x="187037" y="703233"/>
            <a:ext cx="617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Amazon[6], HM[7], GEST[8]</a:t>
            </a:r>
            <a:endParaRPr lang="zh-CN" altLang="en-US" dirty="0"/>
          </a:p>
        </p:txBody>
      </p:sp>
      <p:sp>
        <p:nvSpPr>
          <p:cNvPr id="51" name="上箭头 50">
            <a:extLst>
              <a:ext uri="{FF2B5EF4-FFF2-40B4-BE49-F238E27FC236}">
                <a16:creationId xmlns:a16="http://schemas.microsoft.com/office/drawing/2014/main" id="{964B50AF-85F8-FB9A-88A8-8BD753C0F6A0}"/>
              </a:ext>
            </a:extLst>
          </p:cNvPr>
          <p:cNvSpPr/>
          <p:nvPr/>
        </p:nvSpPr>
        <p:spPr>
          <a:xfrm rot="5400000">
            <a:off x="4143932" y="-8428"/>
            <a:ext cx="308767" cy="55294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7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41" grpId="0" animBg="1"/>
      <p:bldP spid="42" grpId="0"/>
      <p:bldP spid="47" grpId="0"/>
      <p:bldP spid="48" grpId="0"/>
      <p:bldP spid="49" grpId="0"/>
      <p:bldP spid="5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25752</TotalTime>
  <Words>2540</Words>
  <Application>Microsoft Macintosh PowerPoint</Application>
  <PresentationFormat>宽屏</PresentationFormat>
  <Paragraphs>427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LinLibertineT</vt:lpstr>
      <vt:lpstr>SFSS1095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Zheng YUAN</dc:title>
  <dc:creator>Zheng YUAN 袁铮</dc:creator>
  <cp:lastModifiedBy>Yu CHENG 程瑜</cp:lastModifiedBy>
  <cp:revision>1598</cp:revision>
  <dcterms:created xsi:type="dcterms:W3CDTF">2021-09-01T10:37:11Z</dcterms:created>
  <dcterms:modified xsi:type="dcterms:W3CDTF">2024-01-18T09:54:22Z</dcterms:modified>
</cp:coreProperties>
</file>